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85" r:id="rId3"/>
  </p:sldMasterIdLst>
  <p:notesMasterIdLst>
    <p:notesMasterId r:id="rId40"/>
  </p:notesMasterIdLst>
  <p:sldIdLst>
    <p:sldId id="385" r:id="rId4"/>
    <p:sldId id="266" r:id="rId5"/>
    <p:sldId id="297" r:id="rId6"/>
    <p:sldId id="265" r:id="rId7"/>
    <p:sldId id="418" r:id="rId8"/>
    <p:sldId id="453" r:id="rId9"/>
    <p:sldId id="483" r:id="rId10"/>
    <p:sldId id="484" r:id="rId11"/>
    <p:sldId id="490" r:id="rId12"/>
    <p:sldId id="491" r:id="rId13"/>
    <p:sldId id="487" r:id="rId14"/>
    <p:sldId id="517" r:id="rId15"/>
    <p:sldId id="488" r:id="rId16"/>
    <p:sldId id="492" r:id="rId17"/>
    <p:sldId id="489" r:id="rId18"/>
    <p:sldId id="493" r:id="rId19"/>
    <p:sldId id="495" r:id="rId20"/>
    <p:sldId id="497" r:id="rId21"/>
    <p:sldId id="498" r:id="rId22"/>
    <p:sldId id="499" r:id="rId23"/>
    <p:sldId id="496" r:id="rId24"/>
    <p:sldId id="500" r:id="rId25"/>
    <p:sldId id="501" r:id="rId26"/>
    <p:sldId id="503" r:id="rId27"/>
    <p:sldId id="504" r:id="rId28"/>
    <p:sldId id="505" r:id="rId29"/>
    <p:sldId id="506" r:id="rId30"/>
    <p:sldId id="518" r:id="rId31"/>
    <p:sldId id="509" r:id="rId32"/>
    <p:sldId id="507" r:id="rId33"/>
    <p:sldId id="514" r:id="rId34"/>
    <p:sldId id="521" r:id="rId35"/>
    <p:sldId id="511" r:id="rId36"/>
    <p:sldId id="522" r:id="rId37"/>
    <p:sldId id="519" r:id="rId38"/>
    <p:sldId id="267" r:id="rId39"/>
  </p:sldIdLst>
  <p:sldSz cx="9144000" cy="6858000" type="screen4x3"/>
  <p:notesSz cx="6807200" cy="9939338"/>
  <p:custDataLst>
    <p:tags r:id="rId4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079"/>
    <a:srgbClr val="A4B543"/>
    <a:srgbClr val="C5D64C"/>
    <a:srgbClr val="DB4126"/>
    <a:srgbClr val="000000"/>
    <a:srgbClr val="3B3B3B"/>
    <a:srgbClr val="062474"/>
    <a:srgbClr val="D4E64E"/>
    <a:srgbClr val="0D0D0D"/>
    <a:srgbClr val="E6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 autoAdjust="0"/>
    <p:restoredTop sz="94286" autoAdjust="0"/>
  </p:normalViewPr>
  <p:slideViewPr>
    <p:cSldViewPr snapToGrid="0">
      <p:cViewPr varScale="1">
        <p:scale>
          <a:sx n="81" d="100"/>
          <a:sy n="81" d="100"/>
        </p:scale>
        <p:origin x="246" y="13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67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238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760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26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13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64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3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7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7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0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6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60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1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6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273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2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  <a:endPara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59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1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 smtClea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406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 smtClean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 smtClean="0"/>
              <a:t>Slide Main title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65" y="6557200"/>
            <a:ext cx="890527" cy="3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 smtClean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2016-02-02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20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8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8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18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8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8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8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8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2" y="1295183"/>
            <a:ext cx="47387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강의교</a:t>
            </a:r>
            <a:r>
              <a:rPr lang="ko-KR" altLang="en-US" sz="4000" b="1" dirty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안 </a:t>
            </a:r>
            <a:r>
              <a:rPr lang="ko-KR" altLang="en-US" sz="4000" b="1" dirty="0" smtClean="0">
                <a:solidFill>
                  <a:srgbClr val="FF0000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이용 안내</a:t>
            </a:r>
            <a:endParaRPr lang="en-US" altLang="ko-KR" sz="4000" b="1" dirty="0" smtClean="0">
              <a:solidFill>
                <a:srgbClr val="FF0000"/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67" y="424271"/>
            <a:ext cx="1600951" cy="553174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3829052" y="2180359"/>
            <a:ext cx="5139584" cy="39764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>
                <a:solidFill>
                  <a:prstClr val="black"/>
                </a:solidFill>
              </a:rPr>
              <a:t>이 책에 딸린 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강의자료는 </a:t>
            </a:r>
            <a:r>
              <a:rPr lang="ko-KR" altLang="en-US" sz="1400" dirty="0">
                <a:solidFill>
                  <a:prstClr val="black"/>
                </a:solidFill>
              </a:rPr>
              <a:t>교수님의 효율적인 수업진행을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돕기 </a:t>
            </a:r>
            <a:r>
              <a:rPr lang="ko-KR" altLang="en-US" sz="1400" dirty="0">
                <a:solidFill>
                  <a:prstClr val="black"/>
                </a:solidFill>
              </a:rPr>
              <a:t>위해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만들어졌습니다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제공해드리는 강의자료는 </a:t>
            </a:r>
            <a:r>
              <a:rPr lang="ko-KR" altLang="en-US" sz="1400" dirty="0">
                <a:solidFill>
                  <a:prstClr val="black"/>
                </a:solidFill>
              </a:rPr>
              <a:t>책의 고유한 내용과 그림을 </a:t>
            </a:r>
            <a:r>
              <a:rPr lang="ko-KR" altLang="en-US" sz="1400" dirty="0" smtClean="0">
                <a:solidFill>
                  <a:prstClr val="black"/>
                </a:solidFill>
              </a:rPr>
              <a:t>바탕으로 만들어졌으므로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저작권법에 </a:t>
            </a:r>
            <a:r>
              <a:rPr lang="ko-KR" altLang="en-US" sz="1400" dirty="0">
                <a:solidFill>
                  <a:srgbClr val="FF0000"/>
                </a:solidFill>
              </a:rPr>
              <a:t>의해 보호</a:t>
            </a:r>
            <a:r>
              <a:rPr lang="ko-KR" altLang="en-US" sz="1400" dirty="0">
                <a:solidFill>
                  <a:prstClr val="black"/>
                </a:solidFill>
              </a:rPr>
              <a:t>를 받고 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강의를 </a:t>
            </a:r>
            <a:r>
              <a:rPr lang="ko-KR" altLang="en-US" sz="1400" dirty="0">
                <a:solidFill>
                  <a:prstClr val="black"/>
                </a:solidFill>
              </a:rPr>
              <a:t>보조하기 위한 자료를 </a:t>
            </a:r>
            <a:r>
              <a:rPr lang="ko-KR" altLang="en-US" sz="1400" dirty="0">
                <a:solidFill>
                  <a:srgbClr val="FF0000"/>
                </a:solidFill>
              </a:rPr>
              <a:t>학생들이 소유하게 되면 </a:t>
            </a:r>
            <a:r>
              <a:rPr lang="ko-KR" altLang="en-US" sz="1400" dirty="0" smtClean="0">
                <a:solidFill>
                  <a:srgbClr val="FF0000"/>
                </a:solidFill>
              </a:rPr>
              <a:t>책을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srgbClr val="FF0000"/>
                </a:solidFill>
              </a:rPr>
              <a:t> 구입하지 </a:t>
            </a:r>
            <a:r>
              <a:rPr lang="ko-KR" altLang="en-US" sz="1400" dirty="0">
                <a:solidFill>
                  <a:srgbClr val="FF0000"/>
                </a:solidFill>
              </a:rPr>
              <a:t>않게 </a:t>
            </a:r>
            <a:r>
              <a:rPr lang="ko-KR" altLang="en-US" sz="1400" dirty="0" smtClean="0">
                <a:solidFill>
                  <a:srgbClr val="FF0000"/>
                </a:solidFill>
              </a:rPr>
              <a:t>되어</a:t>
            </a:r>
            <a:r>
              <a:rPr lang="ko-KR" altLang="en-US" sz="1400" dirty="0" smtClean="0">
                <a:solidFill>
                  <a:prstClr val="black"/>
                </a:solidFill>
              </a:rPr>
              <a:t> 수업참여도가 </a:t>
            </a:r>
            <a:r>
              <a:rPr lang="ko-KR" altLang="en-US" sz="1400" dirty="0">
                <a:solidFill>
                  <a:prstClr val="black"/>
                </a:solidFill>
              </a:rPr>
              <a:t>현저히 </a:t>
            </a:r>
            <a:r>
              <a:rPr lang="ko-KR" altLang="en-US" sz="1400" dirty="0" smtClean="0">
                <a:solidFill>
                  <a:prstClr val="black"/>
                </a:solidFill>
              </a:rPr>
              <a:t>떨어질 수 </a:t>
            </a:r>
            <a:r>
              <a:rPr lang="ko-KR" altLang="en-US" sz="1400" dirty="0">
                <a:solidFill>
                  <a:prstClr val="black"/>
                </a:solidFill>
              </a:rPr>
              <a:t>있습니다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또한 </a:t>
            </a:r>
            <a:r>
              <a:rPr lang="ko-KR" altLang="en-US" sz="1400" dirty="0">
                <a:solidFill>
                  <a:prstClr val="black"/>
                </a:solidFill>
              </a:rPr>
              <a:t>해당 출판사도 </a:t>
            </a:r>
            <a:r>
              <a:rPr lang="ko-KR" altLang="en-US" sz="1400" dirty="0">
                <a:solidFill>
                  <a:srgbClr val="FF0000"/>
                </a:solidFill>
              </a:rPr>
              <a:t>불황</a:t>
            </a:r>
            <a:r>
              <a:rPr lang="ko-KR" altLang="en-US" sz="1400" dirty="0">
                <a:solidFill>
                  <a:prstClr val="black"/>
                </a:solidFill>
              </a:rPr>
              <a:t>에 많은 </a:t>
            </a:r>
            <a:r>
              <a:rPr lang="ko-KR" altLang="en-US" sz="1400" dirty="0">
                <a:solidFill>
                  <a:srgbClr val="FF0000"/>
                </a:solidFill>
              </a:rPr>
              <a:t>손해</a:t>
            </a:r>
            <a:r>
              <a:rPr lang="ko-KR" altLang="en-US" sz="1400" dirty="0">
                <a:solidFill>
                  <a:prstClr val="black"/>
                </a:solidFill>
              </a:rPr>
              <a:t>를 입게 되며 이로 </a:t>
            </a:r>
            <a:r>
              <a:rPr lang="ko-KR" altLang="en-US" sz="1400" dirty="0" smtClean="0">
                <a:solidFill>
                  <a:prstClr val="black"/>
                </a:solidFill>
              </a:rPr>
              <a:t>인해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양질의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교재를 만들어 낼 수가 </a:t>
            </a:r>
            <a:r>
              <a:rPr lang="ko-KR" altLang="en-US" sz="1400" dirty="0">
                <a:solidFill>
                  <a:srgbClr val="FF0000"/>
                </a:solidFill>
              </a:rPr>
              <a:t>없게 됩니다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pPr fontAlgn="base"/>
            <a:endParaRPr lang="ko-KR" altLang="en-US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 smtClean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교수님의 </a:t>
            </a:r>
            <a:r>
              <a:rPr lang="ko-KR" altLang="en-US" sz="1400" dirty="0">
                <a:solidFill>
                  <a:prstClr val="black"/>
                </a:solidFill>
              </a:rPr>
              <a:t>원활한 수업 진행과 학생들의 학습 증진을 위해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만들어진 </a:t>
            </a:r>
            <a:r>
              <a:rPr lang="ko-KR" altLang="en-US" sz="1400" dirty="0">
                <a:solidFill>
                  <a:prstClr val="black"/>
                </a:solidFill>
              </a:rPr>
              <a:t>강의자료가 </a:t>
            </a:r>
            <a:r>
              <a:rPr lang="ko-KR" altLang="en-US" sz="1400" dirty="0" smtClean="0">
                <a:solidFill>
                  <a:prstClr val="black"/>
                </a:solidFill>
              </a:rPr>
              <a:t>정당하게 </a:t>
            </a:r>
            <a:r>
              <a:rPr lang="ko-KR" altLang="en-US" sz="1400" dirty="0">
                <a:solidFill>
                  <a:prstClr val="black"/>
                </a:solidFill>
              </a:rPr>
              <a:t>사용되어 대학의 학문 </a:t>
            </a:r>
            <a:r>
              <a:rPr lang="ko-KR" altLang="en-US" sz="1400" dirty="0" smtClean="0">
                <a:solidFill>
                  <a:prstClr val="black"/>
                </a:solidFill>
              </a:rPr>
              <a:t>발전에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fontAlgn="base"/>
            <a:r>
              <a:rPr lang="ko-KR" altLang="en-US" sz="1400" dirty="0" smtClean="0">
                <a:solidFill>
                  <a:prstClr val="black"/>
                </a:solidFill>
              </a:rPr>
              <a:t> 도움이 </a:t>
            </a:r>
            <a:r>
              <a:rPr lang="ko-KR" altLang="en-US" sz="1400" dirty="0">
                <a:solidFill>
                  <a:prstClr val="black"/>
                </a:solidFill>
              </a:rPr>
              <a:t>되었으면 좋겠습니다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fontAlgn="base"/>
            <a:endParaRPr lang="en-US" altLang="ko-KR" sz="1400" dirty="0">
              <a:solidFill>
                <a:prstClr val="black"/>
              </a:solidFill>
            </a:endParaRPr>
          </a:p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*</a:t>
            </a:r>
            <a:r>
              <a:rPr lang="ko-KR" altLang="en-US" sz="1400" dirty="0" smtClean="0">
                <a:solidFill>
                  <a:prstClr val="black"/>
                </a:solidFill>
              </a:rPr>
              <a:t>교수님께서는 </a:t>
            </a:r>
            <a:r>
              <a:rPr lang="ko-KR" altLang="en-US" sz="1400" dirty="0">
                <a:solidFill>
                  <a:srgbClr val="FF0000"/>
                </a:solidFill>
              </a:rPr>
              <a:t>본 </a:t>
            </a:r>
            <a:r>
              <a:rPr lang="ko-KR" altLang="en-US" sz="1400" dirty="0" smtClean="0">
                <a:solidFill>
                  <a:srgbClr val="FF0000"/>
                </a:solidFill>
              </a:rPr>
              <a:t>강의자료가 불법적인 복사에 이용되지 않도록</a:t>
            </a:r>
            <a:r>
              <a:rPr lang="ko-KR" altLang="en-US" sz="1400" dirty="0" smtClean="0">
                <a:solidFill>
                  <a:prstClr val="black"/>
                </a:solidFill>
              </a:rPr>
              <a:t> 간곡히 부탁 드립니다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marL="88900" indent="-88900">
              <a:spcBef>
                <a:spcPct val="20000"/>
              </a:spcBef>
            </a:pP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반복</a:t>
            </a:r>
            <a:r>
              <a:rPr lang="en-US" altLang="ko-KR" dirty="0" smtClean="0"/>
              <a:t> while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while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문을 이용하여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에서부터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까지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씩 증가되는 값을 출력하는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반복과정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616" y="855789"/>
            <a:ext cx="4862558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whilenumber.c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800837"/>
            <a:ext cx="3540541" cy="13029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후위 증가연산자 </a:t>
            </a:r>
            <a:r>
              <a:rPr lang="en-US" altLang="ko-KR" sz="1200" dirty="0">
                <a:latin typeface="+mn-ea"/>
              </a:rPr>
              <a:t>n++</a:t>
            </a:r>
            <a:r>
              <a:rPr lang="ko-KR" altLang="en-US" sz="1200" dirty="0">
                <a:latin typeface="+mn-ea"/>
              </a:rPr>
              <a:t>의 </a:t>
            </a:r>
            <a:r>
              <a:rPr lang="ko-KR" altLang="en-US" sz="1200" dirty="0" err="1" smtClean="0">
                <a:latin typeface="+mn-ea"/>
              </a:rPr>
              <a:t>연산값은</a:t>
            </a:r>
            <a:r>
              <a:rPr lang="ko-KR" altLang="en-US" sz="1200" dirty="0" smtClean="0">
                <a:latin typeface="+mn-ea"/>
              </a:rPr>
              <a:t> 증가되기 </a:t>
            </a:r>
            <a:r>
              <a:rPr lang="ko-KR" altLang="en-US" sz="1200" dirty="0">
                <a:latin typeface="+mn-ea"/>
              </a:rPr>
              <a:t>이전 값이므로 반복이 시작된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부터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까지 출력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연산식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n++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5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가 출력되면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n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6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이 되고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, 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while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조건식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(6 &lt;= 5)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값이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이 되어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while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문장을 빠져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나옴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95" y="1004306"/>
            <a:ext cx="4827738" cy="437906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8" y="4785779"/>
            <a:ext cx="4789489" cy="16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while </a:t>
            </a:r>
            <a:r>
              <a:rPr lang="ko-KR" altLang="en-US" dirty="0"/>
              <a:t>문을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20</a:t>
            </a:r>
            <a:r>
              <a:rPr lang="ko-KR" altLang="en-US" dirty="0"/>
              <a:t>까지의 </a:t>
            </a:r>
            <a:r>
              <a:rPr lang="en-US" altLang="ko-KR" dirty="0"/>
              <a:t>3</a:t>
            </a:r>
            <a:r>
              <a:rPr lang="ko-KR" altLang="en-US" dirty="0"/>
              <a:t>의 배수를 출력하는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pPr lvl="2"/>
            <a:r>
              <a:rPr lang="ko-KR" altLang="en-US" dirty="0" smtClean="0"/>
              <a:t>정수는 </a:t>
            </a:r>
            <a:r>
              <a:rPr lang="ko-KR" altLang="en-US" dirty="0"/>
              <a:t>모두 한 줄에 출력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 </a:t>
            </a:r>
            <a:r>
              <a:rPr lang="en-US" altLang="ko-KR" dirty="0"/>
              <a:t>3 6 9 12 15 18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0</a:t>
            </a:r>
            <a:r>
              <a:rPr lang="ko-KR" altLang="en-US" dirty="0"/>
              <a:t>부터 </a:t>
            </a:r>
            <a:r>
              <a:rPr lang="en-US" altLang="ko-KR" dirty="0"/>
              <a:t>20</a:t>
            </a:r>
            <a:r>
              <a:rPr lang="ko-KR" altLang="en-US" dirty="0"/>
              <a:t>까지 </a:t>
            </a:r>
            <a:r>
              <a:rPr lang="en-US" altLang="ko-KR" dirty="0"/>
              <a:t>3</a:t>
            </a:r>
            <a:r>
              <a:rPr lang="ko-KR" altLang="en-US" dirty="0"/>
              <a:t>의 배수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061" y="2780418"/>
            <a:ext cx="5826916" cy="36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8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02. do while </a:t>
            </a:r>
            <a:r>
              <a:rPr lang="ko-KR" altLang="en-US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문과 </a:t>
            </a:r>
            <a:r>
              <a:rPr lang="en-US" altLang="ko-KR" sz="32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for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 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문장 </a:t>
            </a:r>
            <a:r>
              <a:rPr lang="en-US" altLang="ko-KR" dirty="0" smtClean="0"/>
              <a:t>do </a:t>
            </a:r>
            <a:r>
              <a:rPr lang="en-US" altLang="ko-KR" dirty="0" err="1"/>
              <a:t>stmt</a:t>
            </a:r>
            <a:r>
              <a:rPr lang="en-US" altLang="ko-KR" dirty="0"/>
              <a:t>; while (</a:t>
            </a:r>
            <a:r>
              <a:rPr lang="en-US" altLang="ko-KR" dirty="0" err="1"/>
              <a:t>cond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먼저 </a:t>
            </a:r>
            <a:r>
              <a:rPr lang="en-US" altLang="ko-KR" dirty="0" err="1"/>
              <a:t>stmt</a:t>
            </a:r>
            <a:r>
              <a:rPr lang="ko-KR" altLang="en-US" dirty="0"/>
              <a:t>를 실행한 이후 반복조건인 </a:t>
            </a:r>
            <a:r>
              <a:rPr lang="en-US" altLang="ko-KR" dirty="0" err="1"/>
              <a:t>cond</a:t>
            </a:r>
            <a:r>
              <a:rPr lang="ko-KR" altLang="en-US" dirty="0"/>
              <a:t>를 </a:t>
            </a:r>
            <a:r>
              <a:rPr lang="ko-KR" altLang="en-US" dirty="0" smtClean="0"/>
              <a:t>평가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 </a:t>
            </a:r>
            <a:r>
              <a:rPr lang="ko-KR" altLang="en-US" dirty="0" smtClean="0"/>
              <a:t>아니면</a:t>
            </a:r>
            <a:r>
              <a:rPr lang="en-US" altLang="ko-KR" dirty="0"/>
              <a:t>(</a:t>
            </a:r>
            <a:r>
              <a:rPr lang="ko-KR" altLang="en-US" dirty="0"/>
              <a:t>참</a:t>
            </a:r>
            <a:r>
              <a:rPr lang="en-US" altLang="ko-KR" dirty="0"/>
              <a:t>) </a:t>
            </a:r>
            <a:r>
              <a:rPr lang="ko-KR" altLang="en-US" dirty="0"/>
              <a:t>다시 반복몸체인 </a:t>
            </a:r>
            <a:r>
              <a:rPr lang="en-US" altLang="ko-KR" dirty="0" err="1"/>
              <a:t>stmt</a:t>
            </a:r>
            <a:r>
              <a:rPr lang="en-US" altLang="ko-KR" dirty="0"/>
              <a:t>;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/>
              <a:t>이면</a:t>
            </a:r>
            <a:r>
              <a:rPr lang="en-US" altLang="ko-KR" dirty="0"/>
              <a:t>(</a:t>
            </a:r>
            <a:r>
              <a:rPr lang="ko-KR" altLang="en-US" dirty="0"/>
              <a:t>거짓</a:t>
            </a:r>
            <a:r>
              <a:rPr lang="en-US" altLang="ko-KR" dirty="0"/>
              <a:t>) do while </a:t>
            </a:r>
            <a:r>
              <a:rPr lang="ko-KR" altLang="en-US" dirty="0"/>
              <a:t>문을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반복몸체에 </a:t>
            </a:r>
            <a:r>
              <a:rPr lang="ko-KR" altLang="en-US" dirty="0"/>
              <a:t>특별히 분기 구문이 없는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do </a:t>
            </a:r>
            <a:r>
              <a:rPr lang="en-US" altLang="ko-KR" dirty="0"/>
              <a:t>while </a:t>
            </a:r>
            <a:r>
              <a:rPr lang="ko-KR" altLang="en-US" dirty="0"/>
              <a:t>의 몸체는 적어도 한 번은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while </a:t>
            </a:r>
            <a:r>
              <a:rPr lang="ko-KR" altLang="en-US" dirty="0" smtClean="0"/>
              <a:t>이후의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세미콜론은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반드시 필요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do while</a:t>
            </a:r>
            <a:r>
              <a:rPr lang="ko-KR" altLang="en-US" dirty="0"/>
              <a:t>문 구조와 제어흐름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19" y="2977201"/>
            <a:ext cx="5043756" cy="35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센티널</a:t>
            </a:r>
            <a:r>
              <a:rPr lang="ko-KR" altLang="en-US" dirty="0"/>
              <a:t> 값 검사에 </a:t>
            </a:r>
            <a:r>
              <a:rPr lang="ko-KR" altLang="en-US" dirty="0" smtClean="0"/>
              <a:t>유용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8822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표준입력으로 받은 정수가 양수 또는 음수이면 계속 입력을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반복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입력한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수가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이면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프로그램이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종료되는 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489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반복과정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616" y="728789"/>
            <a:ext cx="5243558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dowhile.c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7" y="3054837"/>
            <a:ext cx="3088216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입력 후에 반복 검사를 진행하는 처리 </a:t>
            </a:r>
            <a:r>
              <a:rPr lang="ko-KR" altLang="en-US" sz="1200" dirty="0" smtClean="0">
                <a:latin typeface="+mn-ea"/>
              </a:rPr>
              <a:t>과정으로 </a:t>
            </a:r>
            <a:r>
              <a:rPr lang="en-US" altLang="ko-KR" sz="1200" dirty="0">
                <a:latin typeface="+mn-ea"/>
              </a:rPr>
              <a:t>do while </a:t>
            </a:r>
            <a:r>
              <a:rPr lang="ko-KR" altLang="en-US" sz="1200" dirty="0">
                <a:latin typeface="+mn-ea"/>
              </a:rPr>
              <a:t>문으로 구현이 </a:t>
            </a:r>
            <a:r>
              <a:rPr lang="ko-KR" altLang="en-US" sz="1200" dirty="0" smtClean="0">
                <a:latin typeface="+mn-ea"/>
              </a:rPr>
              <a:t>적합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>
                <a:latin typeface="+mn-ea"/>
              </a:rPr>
              <a:t>센티널</a:t>
            </a:r>
            <a:r>
              <a:rPr lang="ko-KR" altLang="en-US" sz="1200" dirty="0">
                <a:latin typeface="+mn-ea"/>
              </a:rPr>
              <a:t> 값</a:t>
            </a:r>
            <a:r>
              <a:rPr lang="en-US" altLang="ko-KR" sz="1200" dirty="0">
                <a:latin typeface="+mn-ea"/>
              </a:rPr>
              <a:t>(sentinel value)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반복의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종료를 알리는 특정한 </a:t>
            </a:r>
            <a:r>
              <a:rPr lang="ko-KR" altLang="en-US" sz="1100" dirty="0" err="1" smtClean="0">
                <a:solidFill>
                  <a:srgbClr val="7030A0"/>
                </a:solidFill>
                <a:latin typeface="+mn-ea"/>
              </a:rPr>
              <a:t>자료값을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100" dirty="0" smtClean="0">
                <a:solidFill>
                  <a:srgbClr val="7030A0"/>
                </a:solidFill>
                <a:latin typeface="+mn-ea"/>
              </a:rPr>
              <a:t>do </a:t>
            </a:r>
            <a:r>
              <a:rPr lang="en-US" altLang="ko-KR" sz="1100" dirty="0">
                <a:solidFill>
                  <a:srgbClr val="7030A0"/>
                </a:solidFill>
                <a:latin typeface="+mn-ea"/>
              </a:rPr>
              <a:t>while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반복문은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이러한 </a:t>
            </a:r>
            <a:r>
              <a:rPr lang="ko-KR" altLang="en-US" sz="1100" dirty="0" err="1">
                <a:solidFill>
                  <a:srgbClr val="7030A0"/>
                </a:solidFill>
                <a:latin typeface="+mn-ea"/>
              </a:rPr>
              <a:t>센티널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 값 </a:t>
            </a:r>
            <a:r>
              <a:rPr lang="ko-KR" altLang="en-US" sz="1100" dirty="0" smtClean="0">
                <a:solidFill>
                  <a:srgbClr val="7030A0"/>
                </a:solidFill>
                <a:latin typeface="+mn-ea"/>
              </a:rPr>
              <a:t>검사에 </a:t>
            </a:r>
            <a:r>
              <a:rPr lang="ko-KR" altLang="en-US" sz="1100" dirty="0">
                <a:solidFill>
                  <a:srgbClr val="7030A0"/>
                </a:solidFill>
                <a:latin typeface="+mn-ea"/>
              </a:rPr>
              <a:t>유용하게 사용</a:t>
            </a: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5" y="4645500"/>
            <a:ext cx="3540541" cy="145240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818858" y="957827"/>
            <a:ext cx="5299384" cy="4974710"/>
            <a:chOff x="3818858" y="957827"/>
            <a:chExt cx="5299384" cy="497471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858" y="3647301"/>
              <a:ext cx="5299384" cy="228523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2445" y="957827"/>
              <a:ext cx="5282917" cy="280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88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백단위의</a:t>
            </a:r>
            <a:r>
              <a:rPr lang="ko-KR" altLang="en-US" dirty="0" smtClean="0"/>
              <a:t> </a:t>
            </a:r>
            <a:r>
              <a:rPr lang="ko-KR" altLang="en-US" dirty="0"/>
              <a:t>양의 정수를 입력 받아 각각 </a:t>
            </a:r>
            <a:r>
              <a:rPr lang="en-US" altLang="ko-KR" dirty="0"/>
              <a:t>100</a:t>
            </a:r>
            <a:r>
              <a:rPr lang="ko-KR" altLang="en-US" dirty="0"/>
              <a:t>단위</a:t>
            </a:r>
            <a:r>
              <a:rPr lang="en-US" altLang="ko-KR" dirty="0"/>
              <a:t>, 10</a:t>
            </a:r>
            <a:r>
              <a:rPr lang="ko-KR" altLang="en-US" dirty="0"/>
              <a:t>단위</a:t>
            </a:r>
            <a:r>
              <a:rPr lang="en-US" altLang="ko-KR" dirty="0"/>
              <a:t>, 1</a:t>
            </a:r>
            <a:r>
              <a:rPr lang="ko-KR" altLang="en-US" dirty="0"/>
              <a:t>단위 </a:t>
            </a:r>
            <a:r>
              <a:rPr lang="ko-KR" altLang="en-US" dirty="0" smtClean="0"/>
              <a:t>값을 </a:t>
            </a:r>
            <a:r>
              <a:rPr lang="ko-KR" altLang="en-US" dirty="0"/>
              <a:t>출력하는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정수는 </a:t>
            </a:r>
            <a:r>
              <a:rPr lang="en-US" altLang="ko-KR" dirty="0"/>
              <a:t>100</a:t>
            </a:r>
            <a:r>
              <a:rPr lang="ko-KR" altLang="en-US" dirty="0"/>
              <a:t>에서 </a:t>
            </a:r>
            <a:r>
              <a:rPr lang="en-US" altLang="ko-KR" dirty="0"/>
              <a:t>999 </a:t>
            </a:r>
            <a:r>
              <a:rPr lang="ko-KR" altLang="en-US" dirty="0"/>
              <a:t>사이의 정수를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/>
              <a:t>나누기 </a:t>
            </a:r>
            <a:r>
              <a:rPr lang="en-US" altLang="ko-KR" dirty="0" smtClean="0"/>
              <a:t>/</a:t>
            </a:r>
            <a:r>
              <a:rPr lang="ko-KR" altLang="en-US" dirty="0"/>
              <a:t>와 나머지 연산자 </a:t>
            </a:r>
            <a:r>
              <a:rPr lang="en-US" altLang="ko-KR" dirty="0"/>
              <a:t>%</a:t>
            </a:r>
            <a:r>
              <a:rPr lang="ko-KR" altLang="en-US" dirty="0"/>
              <a:t>를 잘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정수의 </a:t>
            </a:r>
            <a:r>
              <a:rPr lang="ko-KR" altLang="en-US" dirty="0"/>
              <a:t>나누기 연산자 </a:t>
            </a:r>
            <a:r>
              <a:rPr lang="en-US" altLang="ko-KR" dirty="0"/>
              <a:t>/</a:t>
            </a:r>
            <a:r>
              <a:rPr lang="ko-KR" altLang="en-US" dirty="0"/>
              <a:t>의 결과는 정수 몫으로</a:t>
            </a:r>
            <a:r>
              <a:rPr lang="en-US" altLang="ko-KR" dirty="0"/>
              <a:t>, 673 / 100</a:t>
            </a:r>
            <a:r>
              <a:rPr lang="ko-KR" altLang="en-US" dirty="0"/>
              <a:t>은 </a:t>
            </a:r>
            <a:r>
              <a:rPr lang="en-US" altLang="ko-KR" dirty="0"/>
              <a:t>6</a:t>
            </a:r>
          </a:p>
          <a:p>
            <a:pPr lvl="1"/>
            <a:r>
              <a:rPr lang="ko-KR" altLang="en-US" dirty="0" smtClean="0"/>
              <a:t>정수의 </a:t>
            </a:r>
            <a:r>
              <a:rPr lang="ko-KR" altLang="en-US" dirty="0"/>
              <a:t>나머지 연산자 </a:t>
            </a:r>
            <a:r>
              <a:rPr lang="en-US" altLang="ko-KR" dirty="0"/>
              <a:t>%</a:t>
            </a:r>
            <a:r>
              <a:rPr lang="ko-KR" altLang="en-US" dirty="0"/>
              <a:t>의 결과는 나머지 값으로</a:t>
            </a:r>
            <a:r>
              <a:rPr lang="en-US" altLang="ko-KR" dirty="0"/>
              <a:t>, 673 % 100</a:t>
            </a:r>
            <a:r>
              <a:rPr lang="ko-KR" altLang="en-US" dirty="0"/>
              <a:t>은 </a:t>
            </a:r>
            <a:r>
              <a:rPr lang="en-US" altLang="ko-KR" dirty="0"/>
              <a:t>73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양의 </a:t>
            </a:r>
            <a:r>
              <a:rPr lang="ko-KR" altLang="en-US" dirty="0"/>
              <a:t>정수</a:t>
            </a:r>
            <a:r>
              <a:rPr lang="en-US" altLang="ko-KR" dirty="0"/>
              <a:t>[100~999]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/>
              <a:t>: 853</a:t>
            </a:r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단위 출력</a:t>
            </a:r>
            <a:r>
              <a:rPr lang="en-US" altLang="ko-KR" dirty="0"/>
              <a:t>: 8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단위 출력</a:t>
            </a:r>
            <a:r>
              <a:rPr lang="en-US" altLang="ko-KR" dirty="0"/>
              <a:t>: 5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단위 출력</a:t>
            </a:r>
            <a:r>
              <a:rPr lang="en-US" altLang="ko-KR" dirty="0"/>
              <a:t>: 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 err="1"/>
              <a:t>백단위</a:t>
            </a:r>
            <a:r>
              <a:rPr lang="ko-KR" altLang="en-US" dirty="0"/>
              <a:t> 정수의 각 자릿수 출력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503053" y="2546438"/>
            <a:ext cx="5046729" cy="4217483"/>
            <a:chOff x="2936383" y="617230"/>
            <a:chExt cx="5486400" cy="44956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383" y="4253974"/>
              <a:ext cx="5486400" cy="8589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383" y="617230"/>
              <a:ext cx="5486400" cy="3709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84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 smtClean="0"/>
              <a:t>for (</a:t>
            </a:r>
            <a:r>
              <a:rPr lang="en-US" altLang="ko-KR" dirty="0" err="1" smtClean="0"/>
              <a:t>init</a:t>
            </a:r>
            <a:r>
              <a:rPr lang="en-US" altLang="ko-KR" dirty="0"/>
              <a:t>; </a:t>
            </a:r>
            <a:r>
              <a:rPr lang="en-US" altLang="ko-KR" dirty="0" err="1"/>
              <a:t>cond</a:t>
            </a:r>
            <a:r>
              <a:rPr lang="en-US" altLang="ko-KR" dirty="0"/>
              <a:t>; </a:t>
            </a:r>
            <a:r>
              <a:rPr lang="en-US" altLang="ko-KR" dirty="0" err="1"/>
              <a:t>inc</a:t>
            </a:r>
            <a:r>
              <a:rPr lang="en-US" altLang="ko-KR" dirty="0"/>
              <a:t>) </a:t>
            </a:r>
            <a:r>
              <a:rPr lang="en-US" altLang="ko-KR" dirty="0" err="1"/>
              <a:t>stmt</a:t>
            </a:r>
            <a:r>
              <a:rPr lang="en-US" altLang="ko-KR" dirty="0" smtClean="0"/>
              <a:t>;</a:t>
            </a:r>
          </a:p>
          <a:p>
            <a:pPr lvl="1"/>
            <a:r>
              <a:rPr lang="ko-KR" altLang="en-US" dirty="0" smtClean="0"/>
              <a:t>초기화</a:t>
            </a:r>
            <a:r>
              <a:rPr lang="en-US" altLang="ko-KR" dirty="0"/>
              <a:t>(</a:t>
            </a:r>
            <a:r>
              <a:rPr lang="en-US" altLang="ko-KR" dirty="0" smtClean="0"/>
              <a:t>initialization). </a:t>
            </a:r>
            <a:r>
              <a:rPr lang="ko-KR" altLang="en-US" dirty="0" smtClean="0"/>
              <a:t>반복조건을 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제어변수의 </a:t>
            </a:r>
            <a:r>
              <a:rPr lang="ko-KR" altLang="en-US" dirty="0"/>
              <a:t>증감</a:t>
            </a:r>
            <a:r>
              <a:rPr lang="en-US" altLang="ko-KR" dirty="0"/>
              <a:t>(increment)</a:t>
            </a:r>
            <a:r>
              <a:rPr lang="ko-KR" altLang="en-US" dirty="0"/>
              <a:t>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주의점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for</a:t>
            </a:r>
            <a:r>
              <a:rPr lang="en-US" altLang="ko-KR" dirty="0"/>
              <a:t>( ; ; )</a:t>
            </a:r>
            <a:r>
              <a:rPr lang="ko-KR" altLang="en-US" dirty="0"/>
              <a:t>의 괄호 내부에서 세미콜론으로 구분되는 항목은 모두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/>
              <a:t>개의 </a:t>
            </a:r>
            <a:r>
              <a:rPr lang="ko-KR" altLang="en-US" dirty="0" smtClean="0"/>
              <a:t>세미콜론은 </a:t>
            </a:r>
            <a:r>
              <a:rPr lang="ko-KR" altLang="en-US" dirty="0"/>
              <a:t>반드시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반복조건 </a:t>
            </a:r>
            <a:r>
              <a:rPr lang="en-US" altLang="ko-KR" dirty="0" err="1"/>
              <a:t>cond</a:t>
            </a:r>
            <a:r>
              <a:rPr lang="ko-KR" altLang="en-US" dirty="0"/>
              <a:t>를 아예 제거하면 반복은 무한히 </a:t>
            </a:r>
            <a:r>
              <a:rPr lang="ko-KR" altLang="en-US" dirty="0" smtClean="0"/>
              <a:t>계속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반복할 </a:t>
            </a:r>
            <a:r>
              <a:rPr lang="ko-KR" altLang="en-US" dirty="0"/>
              <a:t>문장인 </a:t>
            </a:r>
            <a:r>
              <a:rPr lang="ko-KR" altLang="en-US" dirty="0" smtClean="0"/>
              <a:t>반복몸체 </a:t>
            </a:r>
            <a:r>
              <a:rPr lang="en-US" altLang="ko-KR" dirty="0" err="1"/>
              <a:t>stmt</a:t>
            </a:r>
            <a:r>
              <a:rPr lang="ko-KR" altLang="en-US" dirty="0"/>
              <a:t>가 여러 개라면 반드시 블록으로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’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 구조와 제어흐름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44" y="3490337"/>
            <a:ext cx="5057356" cy="2752857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03031" y="3236337"/>
            <a:ext cx="3812146" cy="3485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b="1" kern="12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600" b="0" kern="1200" dirty="0" smtClean="0">
                <a:solidFill>
                  <a:srgbClr val="17507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5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for 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=1;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&lt;=10;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++)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(“%3d”,i);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 출력</a:t>
            </a:r>
          </a:p>
          <a:p>
            <a:pPr lvl="2"/>
            <a:r>
              <a:rPr lang="ko-KR" altLang="en-US" dirty="0" smtClean="0"/>
              <a:t>➊ 초기화를 위한 </a:t>
            </a:r>
            <a:r>
              <a:rPr lang="en-US" altLang="ko-KR" dirty="0" err="1" smtClean="0"/>
              <a:t>init</a:t>
            </a:r>
            <a:r>
              <a:rPr lang="ko-KR" altLang="en-US" dirty="0" smtClean="0"/>
              <a:t>를 실행한다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en-US" altLang="ko-KR" dirty="0" err="1" smtClean="0"/>
              <a:t>init</a:t>
            </a:r>
            <a:r>
              <a:rPr lang="ko-KR" altLang="en-US" dirty="0" smtClean="0"/>
              <a:t>는 단 한번만 수행된다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➋ </a:t>
            </a:r>
            <a:r>
              <a:rPr lang="ko-KR" altLang="en-US" dirty="0" smtClean="0"/>
              <a:t>반복조건 검사 </a:t>
            </a:r>
            <a:r>
              <a:rPr lang="en-US" altLang="ko-KR" dirty="0" err="1" smtClean="0"/>
              <a:t>cond</a:t>
            </a:r>
            <a:r>
              <a:rPr lang="ko-KR" altLang="en-US" dirty="0" smtClean="0"/>
              <a:t>를 평가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</a:t>
            </a:r>
            <a:r>
              <a:rPr lang="ko-KR" altLang="en-US" dirty="0" smtClean="0"/>
              <a:t>이 아닌 결과값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이면 반복문의 몸체에 해당하는 문장 </a:t>
            </a:r>
            <a:r>
              <a:rPr lang="en-US" altLang="ko-KR" dirty="0" err="1" smtClean="0"/>
              <a:t>stmt</a:t>
            </a:r>
            <a:r>
              <a:rPr lang="ko-KR" altLang="en-US" dirty="0" smtClean="0"/>
              <a:t>를 실행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그러나 결과값이 </a:t>
            </a:r>
            <a:r>
              <a:rPr lang="en-US" altLang="ko-KR" dirty="0" smtClean="0"/>
              <a:t>0(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문을 종료하고 다음 문장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를 실행</a:t>
            </a:r>
          </a:p>
          <a:p>
            <a:pPr lvl="2"/>
            <a:r>
              <a:rPr lang="ko-KR" altLang="en-US" dirty="0" smtClean="0"/>
              <a:t>➌ 반복몸체인 </a:t>
            </a:r>
            <a:r>
              <a:rPr lang="en-US" altLang="ko-KR" dirty="0" err="1" smtClean="0"/>
              <a:t>stmt</a:t>
            </a:r>
            <a:r>
              <a:rPr lang="ko-KR" altLang="en-US" dirty="0" smtClean="0"/>
              <a:t>를 실행한 후 증감연산 </a:t>
            </a:r>
            <a:r>
              <a:rPr lang="en-US" altLang="ko-KR" dirty="0" err="1" smtClean="0"/>
              <a:t>inc</a:t>
            </a:r>
            <a:r>
              <a:rPr lang="ko-KR" altLang="en-US" dirty="0" smtClean="0"/>
              <a:t>를 실행한다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➍ </a:t>
            </a:r>
            <a:r>
              <a:rPr lang="ko-KR" altLang="en-US" dirty="0" smtClean="0"/>
              <a:t>다시 반복조건인 </a:t>
            </a:r>
            <a:r>
              <a:rPr lang="en-US" altLang="ko-KR" dirty="0" err="1" smtClean="0"/>
              <a:t>cond</a:t>
            </a:r>
            <a:r>
              <a:rPr lang="ko-KR" altLang="en-US" dirty="0" smtClean="0"/>
              <a:t>를 검사하여 반복한다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40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 출력하는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반복횟수를 제어하는 </a:t>
            </a:r>
            <a:r>
              <a:rPr lang="ko-KR" altLang="en-US" dirty="0"/>
              <a:t>제어변수 </a:t>
            </a:r>
            <a:r>
              <a:rPr lang="en-US" altLang="ko-KR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smtClean="0"/>
              <a:t>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조건검사 </a:t>
            </a:r>
            <a:r>
              <a:rPr lang="en-US" altLang="ko-KR" dirty="0" err="1"/>
              <a:t>i</a:t>
            </a:r>
            <a:r>
              <a:rPr lang="en-US" altLang="ko-KR" dirty="0"/>
              <a:t> &lt;= 10</a:t>
            </a:r>
            <a:r>
              <a:rPr lang="ko-KR" altLang="en-US" dirty="0"/>
              <a:t>를 이용하여 변수 </a:t>
            </a:r>
            <a:r>
              <a:rPr lang="en-US" altLang="ko-KR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ko-KR" altLang="en-US" dirty="0" smtClean="0"/>
              <a:t>같이 </a:t>
            </a:r>
            <a:r>
              <a:rPr lang="ko-KR" altLang="en-US" dirty="0"/>
              <a:t>반복의 횟수를 제어하는 변수를 </a:t>
            </a:r>
            <a:r>
              <a:rPr lang="ko-KR" altLang="en-US" dirty="0" smtClean="0"/>
              <a:t>제어변수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 이해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09" y="2371502"/>
            <a:ext cx="6354634" cy="1859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9" y="4487174"/>
            <a:ext cx="5893326" cy="21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8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 예제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251644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“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C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언어 재미있네요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!”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라는 문구에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정수를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까지 함께 출력하는 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616" y="526305"/>
            <a:ext cx="5243558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forbasic.c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75" y="718361"/>
            <a:ext cx="5059553" cy="60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다양한</a:t>
            </a:r>
            <a:r>
              <a:rPr lang="en-US" altLang="ko-KR" dirty="0" smtClean="0"/>
              <a:t> 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도씩 증가하는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3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개의 섭씨온도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celcius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화씨온도로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출력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반복과정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744" y="728789"/>
            <a:ext cx="4842041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dowhile.c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7" y="2800837"/>
            <a:ext cx="3088216" cy="13029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섭씨와 화씨온도를 출력할 반복횟수는 매크로 상수 </a:t>
            </a:r>
            <a:r>
              <a:rPr lang="en-US" altLang="ko-KR" sz="1200" dirty="0">
                <a:latin typeface="+mn-ea"/>
              </a:rPr>
              <a:t>MAX</a:t>
            </a:r>
            <a:r>
              <a:rPr lang="ko-KR" altLang="en-US" sz="1200" dirty="0">
                <a:latin typeface="+mn-ea"/>
              </a:rPr>
              <a:t>로 </a:t>
            </a:r>
            <a:r>
              <a:rPr lang="ko-KR" altLang="en-US" sz="1200" dirty="0" smtClean="0">
                <a:latin typeface="+mn-ea"/>
              </a:rPr>
              <a:t>정의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섭씨 온도의 증가 </a:t>
            </a:r>
            <a:r>
              <a:rPr lang="ko-KR" altLang="en-US" sz="1200" dirty="0">
                <a:latin typeface="+mn-ea"/>
              </a:rPr>
              <a:t>값은 매크로 상수 </a:t>
            </a:r>
            <a:r>
              <a:rPr lang="en-US" altLang="ko-KR" sz="1200" dirty="0">
                <a:latin typeface="+mn-ea"/>
              </a:rPr>
              <a:t>INCREMENT</a:t>
            </a:r>
            <a:r>
              <a:rPr lang="ko-KR" altLang="en-US" sz="1200" dirty="0">
                <a:latin typeface="+mn-ea"/>
              </a:rPr>
              <a:t>로 </a:t>
            </a:r>
            <a:r>
              <a:rPr lang="ko-KR" altLang="en-US" sz="1200" dirty="0" smtClean="0">
                <a:latin typeface="+mn-ea"/>
              </a:rPr>
              <a:t>정의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섭씨온도 </a:t>
            </a:r>
            <a:r>
              <a:rPr lang="en-US" altLang="ko-KR" sz="1200" dirty="0" err="1">
                <a:latin typeface="+mn-ea"/>
              </a:rPr>
              <a:t>celcius</a:t>
            </a:r>
            <a:r>
              <a:rPr lang="ko-KR" altLang="en-US" sz="1200" dirty="0">
                <a:latin typeface="+mn-ea"/>
              </a:rPr>
              <a:t>를 </a:t>
            </a:r>
            <a:r>
              <a:rPr lang="en-US" altLang="ko-KR" sz="1200" dirty="0">
                <a:latin typeface="+mn-ea"/>
              </a:rPr>
              <a:t>12.46</a:t>
            </a:r>
            <a:r>
              <a:rPr lang="ko-KR" altLang="en-US" sz="1200" dirty="0">
                <a:latin typeface="+mn-ea"/>
              </a:rPr>
              <a:t>으로 시작으로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 smtClean="0">
                <a:latin typeface="+mn-ea"/>
              </a:rPr>
              <a:t>개의 화씨온도를 </a:t>
            </a:r>
            <a:r>
              <a:rPr lang="ko-KR" altLang="en-US" sz="1200" dirty="0">
                <a:latin typeface="+mn-ea"/>
              </a:rPr>
              <a:t>각각 출력하는 </a:t>
            </a:r>
            <a:r>
              <a:rPr lang="en-US" altLang="ko-KR" sz="1200" dirty="0">
                <a:latin typeface="+mn-ea"/>
              </a:rPr>
              <a:t>for</a:t>
            </a:r>
            <a:r>
              <a:rPr lang="ko-KR" altLang="en-US" sz="1200" dirty="0" smtClean="0">
                <a:latin typeface="+mn-ea"/>
              </a:rPr>
              <a:t>문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" y="4340181"/>
            <a:ext cx="3962792" cy="199456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323960" y="981816"/>
            <a:ext cx="4647825" cy="5382267"/>
            <a:chOff x="4450960" y="981816"/>
            <a:chExt cx="4647825" cy="538226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960" y="3441712"/>
              <a:ext cx="4639552" cy="292237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233" y="981816"/>
              <a:ext cx="4639552" cy="2589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03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7"/>
          <p:cNvSpPr txBox="1">
            <a:spLocks/>
          </p:cNvSpPr>
          <p:nvPr/>
        </p:nvSpPr>
        <p:spPr>
          <a:xfrm>
            <a:off x="4558553" y="2272098"/>
            <a:ext cx="4409235" cy="4370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제</a:t>
            </a:r>
            <a:r>
              <a:rPr kumimoji="0" lang="en-US" altLang="ko-KR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07</a:t>
            </a:r>
            <a:r>
              <a:rPr kumimoji="0" lang="ko-KR" altLang="en-US" sz="2800" b="1" i="0" u="none" strike="noStrike" kern="1200" cap="none" spc="0" normalizeH="0" baseline="0" noProof="0" dirty="0" smtClean="0">
                <a:solidFill>
                  <a:schemeClr val="bg1"/>
                </a:solidFill>
                <a:uLnTx/>
                <a:uFillTx/>
                <a:latin typeface="Tahoma" pitchFamily="34" charset="0"/>
                <a:ea typeface="Adobe Fan Heiti Std B" pitchFamily="34" charset="-128"/>
                <a:cs typeface="Tahoma" pitchFamily="34" charset="0"/>
              </a:rPr>
              <a:t>장</a:t>
            </a:r>
            <a:endParaRPr lang="ko-KR" altLang="en-US" sz="2800" b="1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제목 7"/>
          <p:cNvSpPr txBox="1">
            <a:spLocks/>
          </p:cNvSpPr>
          <p:nvPr/>
        </p:nvSpPr>
        <p:spPr>
          <a:xfrm>
            <a:off x="4582792" y="2790621"/>
            <a:ext cx="4384996" cy="3877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2400" spc="300" dirty="0" smtClean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반복</a:t>
            </a:r>
            <a:endParaRPr lang="ko-KR" altLang="en-US" sz="2400" spc="300" dirty="0" smtClean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비트 출력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형 정수의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32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비트 모두를 출력하는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반복과정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616" y="1097020"/>
            <a:ext cx="4842041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forbit.c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7" y="2800837"/>
            <a:ext cx="308821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비트 </a:t>
            </a:r>
            <a:r>
              <a:rPr lang="en-US" altLang="ko-KR" sz="1200" dirty="0">
                <a:latin typeface="+mn-ea"/>
              </a:rPr>
              <a:t>AND </a:t>
            </a:r>
            <a:r>
              <a:rPr lang="ko-KR" altLang="en-US" sz="1200" dirty="0">
                <a:latin typeface="+mn-ea"/>
              </a:rPr>
              <a:t>연산자 </a:t>
            </a:r>
            <a:r>
              <a:rPr lang="en-US" altLang="ko-KR" sz="1200" dirty="0">
                <a:latin typeface="+mn-ea"/>
              </a:rPr>
              <a:t>&amp;</a:t>
            </a:r>
            <a:r>
              <a:rPr lang="ko-KR" altLang="en-US" sz="1200" dirty="0">
                <a:latin typeface="+mn-ea"/>
              </a:rPr>
              <a:t>를 사용하여 정수의 오른쪽 </a:t>
            </a: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 err="1">
                <a:latin typeface="+mn-ea"/>
              </a:rPr>
              <a:t>비트를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출력하는 </a:t>
            </a:r>
            <a:r>
              <a:rPr lang="en-US" altLang="ko-KR" sz="1200" dirty="0">
                <a:latin typeface="+mn-ea"/>
              </a:rPr>
              <a:t>for </a:t>
            </a:r>
            <a:r>
              <a:rPr lang="ko-KR" altLang="en-US" sz="1200" dirty="0" smtClean="0">
                <a:latin typeface="+mn-ea"/>
              </a:rPr>
              <a:t>문</a:t>
            </a:r>
            <a:endParaRPr lang="en-US" altLang="ko-KR" sz="1200" dirty="0" smtClean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15623" y="1352567"/>
            <a:ext cx="4996770" cy="4600771"/>
            <a:chOff x="4080018" y="1352567"/>
            <a:chExt cx="4996770" cy="460077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538" y="4446959"/>
              <a:ext cx="4985250" cy="150637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018" y="1352567"/>
              <a:ext cx="4985250" cy="3142068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5" y="3745631"/>
            <a:ext cx="3758085" cy="19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3984549" cy="5458162"/>
          </a:xfrm>
        </p:spPr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이용하여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 합을 구하는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순회하는 </a:t>
            </a:r>
            <a:r>
              <a:rPr lang="ko-KR" altLang="en-US" dirty="0"/>
              <a:t>제어변수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값을 계속 합하여 변수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에 누적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합 구하기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74" y="990787"/>
            <a:ext cx="4201882" cy="2048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5" y="3311834"/>
            <a:ext cx="5943019" cy="32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문은 주로 반복횟수를 제어하는 제어변수를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초기화와 </a:t>
            </a:r>
            <a:r>
              <a:rPr lang="ko-KR" altLang="en-US" dirty="0"/>
              <a:t>증감부분이 있는 </a:t>
            </a:r>
            <a:r>
              <a:rPr lang="ko-KR" altLang="en-US" dirty="0" err="1"/>
              <a:t>반복문에</a:t>
            </a:r>
            <a:r>
              <a:rPr lang="ko-KR" altLang="en-US" dirty="0"/>
              <a:t>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r>
              <a:rPr lang="en-US" altLang="ko-KR" dirty="0" smtClean="0"/>
              <a:t>while</a:t>
            </a:r>
            <a:r>
              <a:rPr lang="ko-KR" altLang="en-US" dirty="0"/>
              <a:t>문은 문장구조가 간단하므로 다양한 구문에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특히 </a:t>
            </a:r>
            <a:r>
              <a:rPr lang="en-US" altLang="ko-KR" dirty="0"/>
              <a:t>while</a:t>
            </a:r>
            <a:r>
              <a:rPr lang="ko-KR" altLang="en-US" dirty="0"/>
              <a:t>문은 </a:t>
            </a:r>
            <a:r>
              <a:rPr lang="ko-KR" altLang="en-US" dirty="0" smtClean="0"/>
              <a:t>반복횟수가 </a:t>
            </a:r>
            <a:r>
              <a:rPr lang="ko-KR" altLang="en-US" dirty="0"/>
              <a:t>정해지지 않고 특정한 조건에 따라 반복을 결정하는 구문에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r>
              <a:rPr lang="en-US" altLang="ko-KR" dirty="0" smtClean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 smtClean="0"/>
              <a:t>문은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서로 </a:t>
            </a:r>
            <a:r>
              <a:rPr lang="ko-KR" altLang="en-US" dirty="0"/>
              <a:t>변환이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/>
              <a:t>문의 비교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75" y="2537138"/>
            <a:ext cx="4999233" cy="37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단까지의 구구단의 제목을 출력하는 </a:t>
            </a:r>
            <a:r>
              <a:rPr lang="ko-KR" altLang="en-US" dirty="0" smtClean="0"/>
              <a:t>프로그램</a:t>
            </a:r>
            <a:endParaRPr lang="en-US" altLang="ko-KR" dirty="0"/>
          </a:p>
          <a:p>
            <a:r>
              <a:rPr lang="ko-KR" altLang="en-US" dirty="0" smtClean="0"/>
              <a:t>결과</a:t>
            </a:r>
            <a:endParaRPr lang="ko-KR" altLang="en-US" dirty="0"/>
          </a:p>
          <a:p>
            <a:pPr lvl="1"/>
            <a:r>
              <a:rPr lang="en-US" altLang="ko-KR" dirty="0"/>
              <a:t>=== </a:t>
            </a:r>
            <a:r>
              <a:rPr lang="ko-KR" altLang="en-US" dirty="0"/>
              <a:t>구구단 출력 </a:t>
            </a:r>
            <a:r>
              <a:rPr lang="en-US" altLang="ko-KR" dirty="0"/>
              <a:t>===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 출력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 출력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단 출력</a:t>
            </a:r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단 출력</a:t>
            </a:r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단 출력</a:t>
            </a:r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단 출력</a:t>
            </a:r>
          </a:p>
          <a:p>
            <a:pPr lvl="1"/>
            <a:r>
              <a:rPr lang="en-US" altLang="ko-KR" dirty="0"/>
              <a:t>8</a:t>
            </a:r>
            <a:r>
              <a:rPr lang="ko-KR" altLang="en-US" dirty="0"/>
              <a:t>단 출력</a:t>
            </a:r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단 출력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구구단을 위한 준비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34" y="2735657"/>
            <a:ext cx="5942437" cy="32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42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03.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분기문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1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분기문은</a:t>
            </a:r>
            <a:r>
              <a:rPr lang="ko-KR" altLang="en-US" dirty="0"/>
              <a:t> 정해진 부분으로 바로 실행을 이동</a:t>
            </a:r>
            <a:r>
              <a:rPr lang="en-US" altLang="ko-KR" dirty="0"/>
              <a:t>(jump)</a:t>
            </a:r>
            <a:r>
              <a:rPr lang="ko-KR" altLang="en-US" dirty="0"/>
              <a:t>하는 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/>
              <a:t>C</a:t>
            </a:r>
            <a:r>
              <a:rPr lang="ko-KR" altLang="en-US" dirty="0"/>
              <a:t>가 지원하는 </a:t>
            </a:r>
            <a:r>
              <a:rPr lang="ko-KR" altLang="en-US" dirty="0" err="1"/>
              <a:t>분기문</a:t>
            </a:r>
            <a:endParaRPr lang="ko-KR" altLang="en-US" dirty="0"/>
          </a:p>
          <a:p>
            <a:pPr lvl="1"/>
            <a:r>
              <a:rPr lang="en-US" altLang="ko-KR" dirty="0" smtClean="0"/>
              <a:t>break</a:t>
            </a:r>
            <a:r>
              <a:rPr lang="en-US" altLang="ko-KR" dirty="0"/>
              <a:t>, continue, </a:t>
            </a:r>
            <a:r>
              <a:rPr lang="en-US" altLang="ko-KR" dirty="0" err="1"/>
              <a:t>goto</a:t>
            </a:r>
            <a:r>
              <a:rPr lang="en-US" altLang="ko-KR" dirty="0"/>
              <a:t>, return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분기문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71" y="2317829"/>
            <a:ext cx="4798627" cy="42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1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반복내부에서 반복을 종료하려면 </a:t>
            </a:r>
            <a:r>
              <a:rPr lang="en-US" altLang="ko-KR" dirty="0"/>
              <a:t>break</a:t>
            </a:r>
            <a:r>
              <a:rPr lang="ko-KR" altLang="en-US" dirty="0"/>
              <a:t>문장을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</a:t>
            </a:r>
            <a:r>
              <a:rPr lang="ko-KR" altLang="en-US" dirty="0" err="1"/>
              <a:t>반복문이</a:t>
            </a:r>
            <a:r>
              <a:rPr lang="ko-KR" altLang="en-US" dirty="0"/>
              <a:t> 중첩되어 있다면 </a:t>
            </a:r>
            <a:r>
              <a:rPr lang="en-US" altLang="ko-KR" dirty="0"/>
              <a:t>break</a:t>
            </a:r>
            <a:r>
              <a:rPr lang="ko-KR" altLang="en-US" dirty="0" smtClean="0"/>
              <a:t>를 포함하는 </a:t>
            </a:r>
            <a:r>
              <a:rPr lang="ko-KR" altLang="en-US" dirty="0"/>
              <a:t>가장 근접한 내부반복을 </a:t>
            </a:r>
            <a:r>
              <a:rPr lang="ko-KR" altLang="en-US" dirty="0" smtClean="0"/>
              <a:t>종료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반복의 중단 </a:t>
            </a:r>
            <a:r>
              <a:rPr lang="en-US" altLang="ko-KR" dirty="0"/>
              <a:t>break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49" y="3920223"/>
            <a:ext cx="1672172" cy="28011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08" y="1880263"/>
            <a:ext cx="4888992" cy="44183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2" y="2319847"/>
            <a:ext cx="4542794" cy="13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continue </a:t>
            </a:r>
            <a:r>
              <a:rPr lang="ko-KR" altLang="en-US" dirty="0"/>
              <a:t>문이 위치한 이후의 반목몸체의 나머지 부분을 실행하지 않고 다음 반복을 계속 </a:t>
            </a:r>
            <a:r>
              <a:rPr lang="ko-KR" altLang="en-US" dirty="0" smtClean="0"/>
              <a:t>유지하는 문장</a:t>
            </a:r>
            <a:endParaRPr lang="en-US" altLang="ko-KR" dirty="0" smtClean="0"/>
          </a:p>
          <a:p>
            <a:pPr lvl="2"/>
            <a:r>
              <a:rPr lang="en-US" altLang="ko-KR" dirty="0"/>
              <a:t>continue </a:t>
            </a:r>
            <a:r>
              <a:rPr lang="ko-KR" altLang="en-US" dirty="0"/>
              <a:t>이후의 문장은 실행되지 않고 뛰어 </a:t>
            </a:r>
            <a:r>
              <a:rPr lang="ko-KR" altLang="en-US" dirty="0" smtClean="0"/>
              <a:t>넘어감</a:t>
            </a:r>
            <a:endParaRPr lang="ko-KR" altLang="en-US" dirty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과 </a:t>
            </a:r>
            <a:r>
              <a:rPr lang="en-US" altLang="ko-KR" dirty="0"/>
              <a:t>do while</a:t>
            </a:r>
            <a:r>
              <a:rPr lang="ko-KR" altLang="en-US" dirty="0"/>
              <a:t>반복 </a:t>
            </a:r>
            <a:r>
              <a:rPr lang="ko-KR" altLang="en-US" dirty="0" smtClean="0"/>
              <a:t>내부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continue</a:t>
            </a:r>
            <a:r>
              <a:rPr lang="ko-KR" altLang="en-US" dirty="0"/>
              <a:t>를 만나면 조건검사로 이동하여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continue </a:t>
            </a:r>
            <a:r>
              <a:rPr lang="ko-KR" altLang="en-US" dirty="0"/>
              <a:t>문을 만나면 증감 부분으로 이동하여 다음 반복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반복의 계속 </a:t>
            </a:r>
            <a:r>
              <a:rPr lang="en-US" altLang="ko-KR" dirty="0"/>
              <a:t>continue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86" y="3887890"/>
            <a:ext cx="6423889" cy="19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 문 예제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15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까지 정수 중에서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으로 나누어 떨어지지 않는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수를 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9160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주의사항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616" y="1363789"/>
            <a:ext cx="4862558" cy="4196099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continue.c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856717"/>
            <a:ext cx="3670900" cy="682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중첩된 반복에서의 </a:t>
            </a:r>
            <a:r>
              <a:rPr lang="en-US" altLang="ko-KR" sz="1200" dirty="0">
                <a:latin typeface="+mn-ea"/>
              </a:rPr>
              <a:t>continue</a:t>
            </a:r>
            <a:r>
              <a:rPr lang="ko-KR" altLang="en-US" sz="1200" dirty="0">
                <a:latin typeface="+mn-ea"/>
              </a:rPr>
              <a:t>는 자신이 속한 가장 근접한 반복에서 다음 반복을 실행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6" y="3425823"/>
            <a:ext cx="3072597" cy="30115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96" y="1489816"/>
            <a:ext cx="4655721" cy="42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무한반복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8822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간단한 음식 메뉴 구성으로 사용자가 메뉴를 선택하면 프로그램을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종료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적당한 메뉴를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선택하지 못하면 선택할 때까지 반복을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실행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54560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무한반복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616" y="855789"/>
            <a:ext cx="4862558" cy="4196099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menu.c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3110717"/>
            <a:ext cx="3670900" cy="91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>
                <a:latin typeface="+mn-ea"/>
              </a:rPr>
              <a:t>반복문에서</a:t>
            </a:r>
            <a:r>
              <a:rPr lang="ko-KR" altLang="en-US" sz="1200" dirty="0">
                <a:latin typeface="+mn-ea"/>
              </a:rPr>
              <a:t> 무한히 반복이 계속되는 </a:t>
            </a:r>
            <a:r>
              <a:rPr lang="ko-KR" altLang="en-US" sz="1200" dirty="0" smtClean="0">
                <a:latin typeface="+mn-ea"/>
              </a:rPr>
              <a:t>것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latin typeface="+mn-ea"/>
              </a:rPr>
              <a:t>while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do while</a:t>
            </a:r>
            <a:r>
              <a:rPr lang="ko-KR" altLang="en-US" sz="1200" dirty="0" smtClean="0">
                <a:latin typeface="+mn-ea"/>
              </a:rPr>
              <a:t>은 반복조건이 </a:t>
            </a:r>
            <a:r>
              <a:rPr lang="ko-KR" altLang="en-US" sz="1200" dirty="0">
                <a:latin typeface="+mn-ea"/>
              </a:rPr>
              <a:t>아예 없으면 오류가 발생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98616" y="78662"/>
            <a:ext cx="4891023" cy="6766076"/>
            <a:chOff x="4098616" y="78662"/>
            <a:chExt cx="4891023" cy="67660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0808" y="2898412"/>
              <a:ext cx="4874696" cy="39463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616" y="78662"/>
              <a:ext cx="4891023" cy="2891529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54" y="3811970"/>
            <a:ext cx="4448606" cy="26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29051" y="656925"/>
            <a:ext cx="3670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342900">
              <a:lnSpc>
                <a:spcPct val="80000"/>
              </a:lnSpc>
              <a:spcBef>
                <a:spcPct val="0"/>
              </a:spcBef>
              <a:defRPr/>
            </a:pP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단원 목표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230951" y="2187516"/>
            <a:ext cx="3523095" cy="2921116"/>
            <a:chOff x="0" y="2507847"/>
            <a:chExt cx="2965947" cy="2459166"/>
          </a:xfrm>
        </p:grpSpPr>
        <p:grpSp>
          <p:nvGrpSpPr>
            <p:cNvPr id="36" name="그룹 66"/>
            <p:cNvGrpSpPr/>
            <p:nvPr/>
          </p:nvGrpSpPr>
          <p:grpSpPr>
            <a:xfrm>
              <a:off x="2378278" y="3044261"/>
              <a:ext cx="587669" cy="325912"/>
              <a:chOff x="625475" y="1627188"/>
              <a:chExt cx="1454150" cy="806450"/>
            </a:xfrm>
          </p:grpSpPr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그룹 66"/>
            <p:cNvGrpSpPr/>
            <p:nvPr/>
          </p:nvGrpSpPr>
          <p:grpSpPr>
            <a:xfrm>
              <a:off x="442505" y="4321494"/>
              <a:ext cx="717510" cy="397920"/>
              <a:chOff x="625475" y="1627188"/>
              <a:chExt cx="1454150" cy="8064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0" y="2507847"/>
              <a:ext cx="2729011" cy="2459166"/>
              <a:chOff x="-190310" y="1472424"/>
              <a:chExt cx="2729011" cy="2459166"/>
            </a:xfrm>
          </p:grpSpPr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78946" y="2048220"/>
                <a:ext cx="1763861" cy="1419241"/>
              </a:xfrm>
              <a:custGeom>
                <a:avLst/>
                <a:gdLst/>
                <a:ahLst/>
                <a:cxnLst>
                  <a:cxn ang="0">
                    <a:pos x="1080" y="322"/>
                  </a:cxn>
                  <a:cxn ang="0">
                    <a:pos x="1622" y="546"/>
                  </a:cxn>
                  <a:cxn ang="0">
                    <a:pos x="1668" y="536"/>
                  </a:cxn>
                  <a:cxn ang="0">
                    <a:pos x="1706" y="498"/>
                  </a:cxn>
                  <a:cxn ang="0">
                    <a:pos x="1720" y="470"/>
                  </a:cxn>
                  <a:cxn ang="0">
                    <a:pos x="1728" y="414"/>
                  </a:cxn>
                  <a:cxn ang="0">
                    <a:pos x="1712" y="370"/>
                  </a:cxn>
                  <a:cxn ang="0">
                    <a:pos x="1030" y="76"/>
                  </a:cxn>
                  <a:cxn ang="0">
                    <a:pos x="908" y="26"/>
                  </a:cxn>
                  <a:cxn ang="0">
                    <a:pos x="874" y="12"/>
                  </a:cxn>
                  <a:cxn ang="0">
                    <a:pos x="828" y="0"/>
                  </a:cxn>
                  <a:cxn ang="0">
                    <a:pos x="786" y="10"/>
                  </a:cxn>
                  <a:cxn ang="0">
                    <a:pos x="652" y="72"/>
                  </a:cxn>
                  <a:cxn ang="0">
                    <a:pos x="538" y="132"/>
                  </a:cxn>
                  <a:cxn ang="0">
                    <a:pos x="450" y="196"/>
                  </a:cxn>
                  <a:cxn ang="0">
                    <a:pos x="386" y="252"/>
                  </a:cxn>
                  <a:cxn ang="0">
                    <a:pos x="364" y="260"/>
                  </a:cxn>
                  <a:cxn ang="0">
                    <a:pos x="346" y="256"/>
                  </a:cxn>
                  <a:cxn ang="0">
                    <a:pos x="32" y="868"/>
                  </a:cxn>
                  <a:cxn ang="0">
                    <a:pos x="60" y="892"/>
                  </a:cxn>
                  <a:cxn ang="0">
                    <a:pos x="160" y="1010"/>
                  </a:cxn>
                  <a:cxn ang="0">
                    <a:pos x="188" y="1040"/>
                  </a:cxn>
                  <a:cxn ang="0">
                    <a:pos x="244" y="1076"/>
                  </a:cxn>
                  <a:cxn ang="0">
                    <a:pos x="604" y="1224"/>
                  </a:cxn>
                  <a:cxn ang="0">
                    <a:pos x="1344" y="1530"/>
                  </a:cxn>
                  <a:cxn ang="0">
                    <a:pos x="1394" y="1522"/>
                  </a:cxn>
                  <a:cxn ang="0">
                    <a:pos x="1436" y="1482"/>
                  </a:cxn>
                  <a:cxn ang="0">
                    <a:pos x="1452" y="1450"/>
                  </a:cxn>
                  <a:cxn ang="0">
                    <a:pos x="1460" y="1392"/>
                  </a:cxn>
                  <a:cxn ang="0">
                    <a:pos x="1440" y="1342"/>
                  </a:cxn>
                  <a:cxn ang="0">
                    <a:pos x="708" y="1026"/>
                  </a:cxn>
                  <a:cxn ang="0">
                    <a:pos x="1532" y="1342"/>
                  </a:cxn>
                  <a:cxn ang="0">
                    <a:pos x="1584" y="1344"/>
                  </a:cxn>
                  <a:cxn ang="0">
                    <a:pos x="1632" y="1314"/>
                  </a:cxn>
                  <a:cxn ang="0">
                    <a:pos x="1658" y="1268"/>
                  </a:cxn>
                  <a:cxn ang="0">
                    <a:pos x="1668" y="1226"/>
                  </a:cxn>
                  <a:cxn ang="0">
                    <a:pos x="1656" y="1172"/>
                  </a:cxn>
                  <a:cxn ang="0">
                    <a:pos x="1618" y="1136"/>
                  </a:cxn>
                  <a:cxn ang="0">
                    <a:pos x="1718" y="1148"/>
                  </a:cxn>
                  <a:cxn ang="0">
                    <a:pos x="1752" y="1154"/>
                  </a:cxn>
                  <a:cxn ang="0">
                    <a:pos x="1802" y="1132"/>
                  </a:cxn>
                  <a:cxn ang="0">
                    <a:pos x="1838" y="1084"/>
                  </a:cxn>
                  <a:cxn ang="0">
                    <a:pos x="1848" y="1052"/>
                  </a:cxn>
                  <a:cxn ang="0">
                    <a:pos x="1848" y="994"/>
                  </a:cxn>
                  <a:cxn ang="0">
                    <a:pos x="1818" y="952"/>
                  </a:cxn>
                  <a:cxn ang="0">
                    <a:pos x="956" y="556"/>
                  </a:cxn>
                  <a:cxn ang="0">
                    <a:pos x="1786" y="900"/>
                  </a:cxn>
                  <a:cxn ang="0">
                    <a:pos x="1838" y="890"/>
                  </a:cxn>
                  <a:cxn ang="0">
                    <a:pos x="1880" y="852"/>
                  </a:cxn>
                  <a:cxn ang="0">
                    <a:pos x="1894" y="820"/>
                  </a:cxn>
                  <a:cxn ang="0">
                    <a:pos x="1904" y="760"/>
                  </a:cxn>
                  <a:cxn ang="0">
                    <a:pos x="1884" y="712"/>
                  </a:cxn>
                  <a:cxn ang="0">
                    <a:pos x="1856" y="690"/>
                  </a:cxn>
                </a:cxnLst>
                <a:rect l="0" t="0" r="r" b="b"/>
                <a:pathLst>
                  <a:path w="1904" h="1532">
                    <a:moveTo>
                      <a:pt x="1856" y="690"/>
                    </a:moveTo>
                    <a:lnTo>
                      <a:pt x="1060" y="358"/>
                    </a:lnTo>
                    <a:lnTo>
                      <a:pt x="1080" y="322"/>
                    </a:lnTo>
                    <a:lnTo>
                      <a:pt x="1608" y="542"/>
                    </a:lnTo>
                    <a:lnTo>
                      <a:pt x="1608" y="542"/>
                    </a:lnTo>
                    <a:lnTo>
                      <a:pt x="1622" y="546"/>
                    </a:lnTo>
                    <a:lnTo>
                      <a:pt x="1638" y="546"/>
                    </a:lnTo>
                    <a:lnTo>
                      <a:pt x="1654" y="542"/>
                    </a:lnTo>
                    <a:lnTo>
                      <a:pt x="1668" y="536"/>
                    </a:lnTo>
                    <a:lnTo>
                      <a:pt x="1682" y="526"/>
                    </a:lnTo>
                    <a:lnTo>
                      <a:pt x="1696" y="514"/>
                    </a:lnTo>
                    <a:lnTo>
                      <a:pt x="1706" y="498"/>
                    </a:lnTo>
                    <a:lnTo>
                      <a:pt x="1716" y="480"/>
                    </a:lnTo>
                    <a:lnTo>
                      <a:pt x="1720" y="470"/>
                    </a:lnTo>
                    <a:lnTo>
                      <a:pt x="1720" y="470"/>
                    </a:lnTo>
                    <a:lnTo>
                      <a:pt x="1726" y="452"/>
                    </a:lnTo>
                    <a:lnTo>
                      <a:pt x="1728" y="432"/>
                    </a:lnTo>
                    <a:lnTo>
                      <a:pt x="1728" y="414"/>
                    </a:lnTo>
                    <a:lnTo>
                      <a:pt x="1726" y="398"/>
                    </a:lnTo>
                    <a:lnTo>
                      <a:pt x="1720" y="382"/>
                    </a:lnTo>
                    <a:lnTo>
                      <a:pt x="1712" y="370"/>
                    </a:lnTo>
                    <a:lnTo>
                      <a:pt x="1702" y="358"/>
                    </a:lnTo>
                    <a:lnTo>
                      <a:pt x="1688" y="350"/>
                    </a:lnTo>
                    <a:lnTo>
                      <a:pt x="1030" y="76"/>
                    </a:lnTo>
                    <a:lnTo>
                      <a:pt x="1030" y="76"/>
                    </a:lnTo>
                    <a:lnTo>
                      <a:pt x="966" y="50"/>
                    </a:lnTo>
                    <a:lnTo>
                      <a:pt x="908" y="26"/>
                    </a:lnTo>
                    <a:lnTo>
                      <a:pt x="886" y="16"/>
                    </a:lnTo>
                    <a:lnTo>
                      <a:pt x="886" y="16"/>
                    </a:lnTo>
                    <a:lnTo>
                      <a:pt x="874" y="12"/>
                    </a:lnTo>
                    <a:lnTo>
                      <a:pt x="874" y="12"/>
                    </a:lnTo>
                    <a:lnTo>
                      <a:pt x="846" y="4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810" y="2"/>
                    </a:lnTo>
                    <a:lnTo>
                      <a:pt x="786" y="10"/>
                    </a:lnTo>
                    <a:lnTo>
                      <a:pt x="758" y="20"/>
                    </a:lnTo>
                    <a:lnTo>
                      <a:pt x="724" y="36"/>
                    </a:lnTo>
                    <a:lnTo>
                      <a:pt x="652" y="72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38" y="132"/>
                    </a:lnTo>
                    <a:lnTo>
                      <a:pt x="506" y="154"/>
                    </a:lnTo>
                    <a:lnTo>
                      <a:pt x="476" y="176"/>
                    </a:lnTo>
                    <a:lnTo>
                      <a:pt x="450" y="196"/>
                    </a:lnTo>
                    <a:lnTo>
                      <a:pt x="408" y="230"/>
                    </a:lnTo>
                    <a:lnTo>
                      <a:pt x="386" y="252"/>
                    </a:lnTo>
                    <a:lnTo>
                      <a:pt x="386" y="252"/>
                    </a:lnTo>
                    <a:lnTo>
                      <a:pt x="378" y="256"/>
                    </a:lnTo>
                    <a:lnTo>
                      <a:pt x="372" y="260"/>
                    </a:lnTo>
                    <a:lnTo>
                      <a:pt x="364" y="260"/>
                    </a:lnTo>
                    <a:lnTo>
                      <a:pt x="358" y="260"/>
                    </a:lnTo>
                    <a:lnTo>
                      <a:pt x="348" y="258"/>
                    </a:lnTo>
                    <a:lnTo>
                      <a:pt x="346" y="256"/>
                    </a:lnTo>
                    <a:lnTo>
                      <a:pt x="280" y="232"/>
                    </a:lnTo>
                    <a:lnTo>
                      <a:pt x="0" y="852"/>
                    </a:lnTo>
                    <a:lnTo>
                      <a:pt x="32" y="868"/>
                    </a:lnTo>
                    <a:lnTo>
                      <a:pt x="32" y="868"/>
                    </a:lnTo>
                    <a:lnTo>
                      <a:pt x="44" y="878"/>
                    </a:lnTo>
                    <a:lnTo>
                      <a:pt x="60" y="892"/>
                    </a:lnTo>
                    <a:lnTo>
                      <a:pt x="94" y="928"/>
                    </a:lnTo>
                    <a:lnTo>
                      <a:pt x="130" y="970"/>
                    </a:lnTo>
                    <a:lnTo>
                      <a:pt x="160" y="1010"/>
                    </a:lnTo>
                    <a:lnTo>
                      <a:pt x="160" y="1010"/>
                    </a:lnTo>
                    <a:lnTo>
                      <a:pt x="174" y="1026"/>
                    </a:lnTo>
                    <a:lnTo>
                      <a:pt x="188" y="1040"/>
                    </a:lnTo>
                    <a:lnTo>
                      <a:pt x="204" y="1052"/>
                    </a:lnTo>
                    <a:lnTo>
                      <a:pt x="220" y="1062"/>
                    </a:lnTo>
                    <a:lnTo>
                      <a:pt x="244" y="1076"/>
                    </a:lnTo>
                    <a:lnTo>
                      <a:pt x="254" y="1080"/>
                    </a:lnTo>
                    <a:lnTo>
                      <a:pt x="604" y="1224"/>
                    </a:lnTo>
                    <a:lnTo>
                      <a:pt x="604" y="1224"/>
                    </a:lnTo>
                    <a:lnTo>
                      <a:pt x="1326" y="1526"/>
                    </a:lnTo>
                    <a:lnTo>
                      <a:pt x="1326" y="1526"/>
                    </a:lnTo>
                    <a:lnTo>
                      <a:pt x="1344" y="1530"/>
                    </a:lnTo>
                    <a:lnTo>
                      <a:pt x="1360" y="1532"/>
                    </a:lnTo>
                    <a:lnTo>
                      <a:pt x="1378" y="1528"/>
                    </a:lnTo>
                    <a:lnTo>
                      <a:pt x="1394" y="1522"/>
                    </a:lnTo>
                    <a:lnTo>
                      <a:pt x="1410" y="1510"/>
                    </a:lnTo>
                    <a:lnTo>
                      <a:pt x="1424" y="1498"/>
                    </a:lnTo>
                    <a:lnTo>
                      <a:pt x="1436" y="1482"/>
                    </a:lnTo>
                    <a:lnTo>
                      <a:pt x="1446" y="1462"/>
                    </a:lnTo>
                    <a:lnTo>
                      <a:pt x="1452" y="1450"/>
                    </a:lnTo>
                    <a:lnTo>
                      <a:pt x="1452" y="1450"/>
                    </a:lnTo>
                    <a:lnTo>
                      <a:pt x="1458" y="1430"/>
                    </a:lnTo>
                    <a:lnTo>
                      <a:pt x="1460" y="1410"/>
                    </a:lnTo>
                    <a:lnTo>
                      <a:pt x="1460" y="1392"/>
                    </a:lnTo>
                    <a:lnTo>
                      <a:pt x="1456" y="1372"/>
                    </a:lnTo>
                    <a:lnTo>
                      <a:pt x="1450" y="1356"/>
                    </a:lnTo>
                    <a:lnTo>
                      <a:pt x="1440" y="1342"/>
                    </a:lnTo>
                    <a:lnTo>
                      <a:pt x="1428" y="1330"/>
                    </a:lnTo>
                    <a:lnTo>
                      <a:pt x="1412" y="1320"/>
                    </a:lnTo>
                    <a:lnTo>
                      <a:pt x="708" y="1026"/>
                    </a:lnTo>
                    <a:lnTo>
                      <a:pt x="720" y="1002"/>
                    </a:lnTo>
                    <a:lnTo>
                      <a:pt x="1532" y="1342"/>
                    </a:lnTo>
                    <a:lnTo>
                      <a:pt x="1532" y="1342"/>
                    </a:lnTo>
                    <a:lnTo>
                      <a:pt x="1550" y="1346"/>
                    </a:lnTo>
                    <a:lnTo>
                      <a:pt x="1568" y="1348"/>
                    </a:lnTo>
                    <a:lnTo>
                      <a:pt x="1584" y="1344"/>
                    </a:lnTo>
                    <a:lnTo>
                      <a:pt x="1602" y="1338"/>
                    </a:lnTo>
                    <a:lnTo>
                      <a:pt x="1618" y="1326"/>
                    </a:lnTo>
                    <a:lnTo>
                      <a:pt x="1632" y="1314"/>
                    </a:lnTo>
                    <a:lnTo>
                      <a:pt x="1644" y="1298"/>
                    </a:lnTo>
                    <a:lnTo>
                      <a:pt x="1654" y="1278"/>
                    </a:lnTo>
                    <a:lnTo>
                      <a:pt x="1658" y="1268"/>
                    </a:lnTo>
                    <a:lnTo>
                      <a:pt x="1658" y="1268"/>
                    </a:lnTo>
                    <a:lnTo>
                      <a:pt x="1664" y="1246"/>
                    </a:lnTo>
                    <a:lnTo>
                      <a:pt x="1668" y="1226"/>
                    </a:lnTo>
                    <a:lnTo>
                      <a:pt x="1668" y="1208"/>
                    </a:lnTo>
                    <a:lnTo>
                      <a:pt x="1664" y="1188"/>
                    </a:lnTo>
                    <a:lnTo>
                      <a:pt x="1656" y="1172"/>
                    </a:lnTo>
                    <a:lnTo>
                      <a:pt x="1646" y="1158"/>
                    </a:lnTo>
                    <a:lnTo>
                      <a:pt x="1634" y="1146"/>
                    </a:lnTo>
                    <a:lnTo>
                      <a:pt x="1618" y="1136"/>
                    </a:lnTo>
                    <a:lnTo>
                      <a:pt x="824" y="806"/>
                    </a:lnTo>
                    <a:lnTo>
                      <a:pt x="838" y="780"/>
                    </a:lnTo>
                    <a:lnTo>
                      <a:pt x="1718" y="1148"/>
                    </a:lnTo>
                    <a:lnTo>
                      <a:pt x="1718" y="1148"/>
                    </a:lnTo>
                    <a:lnTo>
                      <a:pt x="1734" y="1152"/>
                    </a:lnTo>
                    <a:lnTo>
                      <a:pt x="1752" y="1154"/>
                    </a:lnTo>
                    <a:lnTo>
                      <a:pt x="1768" y="1150"/>
                    </a:lnTo>
                    <a:lnTo>
                      <a:pt x="1786" y="1144"/>
                    </a:lnTo>
                    <a:lnTo>
                      <a:pt x="1802" y="1132"/>
                    </a:lnTo>
                    <a:lnTo>
                      <a:pt x="1816" y="1120"/>
                    </a:lnTo>
                    <a:lnTo>
                      <a:pt x="1828" y="1104"/>
                    </a:lnTo>
                    <a:lnTo>
                      <a:pt x="1838" y="1084"/>
                    </a:lnTo>
                    <a:lnTo>
                      <a:pt x="1842" y="1074"/>
                    </a:lnTo>
                    <a:lnTo>
                      <a:pt x="1842" y="1074"/>
                    </a:lnTo>
                    <a:lnTo>
                      <a:pt x="1848" y="1052"/>
                    </a:lnTo>
                    <a:lnTo>
                      <a:pt x="1852" y="1032"/>
                    </a:lnTo>
                    <a:lnTo>
                      <a:pt x="1852" y="1014"/>
                    </a:lnTo>
                    <a:lnTo>
                      <a:pt x="1848" y="994"/>
                    </a:lnTo>
                    <a:lnTo>
                      <a:pt x="1840" y="978"/>
                    </a:lnTo>
                    <a:lnTo>
                      <a:pt x="1830" y="964"/>
                    </a:lnTo>
                    <a:lnTo>
                      <a:pt x="1818" y="952"/>
                    </a:lnTo>
                    <a:lnTo>
                      <a:pt x="1802" y="942"/>
                    </a:lnTo>
                    <a:lnTo>
                      <a:pt x="942" y="584"/>
                    </a:lnTo>
                    <a:lnTo>
                      <a:pt x="956" y="556"/>
                    </a:lnTo>
                    <a:lnTo>
                      <a:pt x="1770" y="896"/>
                    </a:lnTo>
                    <a:lnTo>
                      <a:pt x="1770" y="896"/>
                    </a:lnTo>
                    <a:lnTo>
                      <a:pt x="1786" y="900"/>
                    </a:lnTo>
                    <a:lnTo>
                      <a:pt x="1804" y="902"/>
                    </a:lnTo>
                    <a:lnTo>
                      <a:pt x="1822" y="898"/>
                    </a:lnTo>
                    <a:lnTo>
                      <a:pt x="1838" y="890"/>
                    </a:lnTo>
                    <a:lnTo>
                      <a:pt x="1854" y="880"/>
                    </a:lnTo>
                    <a:lnTo>
                      <a:pt x="1868" y="868"/>
                    </a:lnTo>
                    <a:lnTo>
                      <a:pt x="1880" y="852"/>
                    </a:lnTo>
                    <a:lnTo>
                      <a:pt x="1890" y="832"/>
                    </a:lnTo>
                    <a:lnTo>
                      <a:pt x="1894" y="820"/>
                    </a:lnTo>
                    <a:lnTo>
                      <a:pt x="1894" y="820"/>
                    </a:lnTo>
                    <a:lnTo>
                      <a:pt x="1902" y="800"/>
                    </a:lnTo>
                    <a:lnTo>
                      <a:pt x="1904" y="780"/>
                    </a:lnTo>
                    <a:lnTo>
                      <a:pt x="1904" y="760"/>
                    </a:lnTo>
                    <a:lnTo>
                      <a:pt x="1900" y="742"/>
                    </a:lnTo>
                    <a:lnTo>
                      <a:pt x="1894" y="726"/>
                    </a:lnTo>
                    <a:lnTo>
                      <a:pt x="1884" y="712"/>
                    </a:lnTo>
                    <a:lnTo>
                      <a:pt x="1870" y="700"/>
                    </a:lnTo>
                    <a:lnTo>
                      <a:pt x="1856" y="690"/>
                    </a:lnTo>
                    <a:lnTo>
                      <a:pt x="1856" y="690"/>
                    </a:lnTo>
                    <a:close/>
                  </a:path>
                </a:pathLst>
              </a:custGeom>
              <a:solidFill>
                <a:srgbClr val="EFC791"/>
              </a:solidFill>
              <a:ln w="9525">
                <a:noFill/>
                <a:round/>
                <a:headEnd/>
                <a:tailEnd/>
              </a:ln>
              <a:effectLst>
                <a:outerShdw blurRad="50800" dist="12700" dir="16200000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4" name="그룹 170"/>
              <p:cNvGrpSpPr/>
              <p:nvPr/>
            </p:nvGrpSpPr>
            <p:grpSpPr>
              <a:xfrm>
                <a:off x="-190310" y="1472424"/>
                <a:ext cx="2729011" cy="2459166"/>
                <a:chOff x="-190310" y="1472424"/>
                <a:chExt cx="2729011" cy="2459166"/>
              </a:xfrm>
            </p:grpSpPr>
            <p:grpSp>
              <p:nvGrpSpPr>
                <p:cNvPr id="45" name="그룹 169"/>
                <p:cNvGrpSpPr/>
                <p:nvPr/>
              </p:nvGrpSpPr>
              <p:grpSpPr>
                <a:xfrm>
                  <a:off x="-190310" y="1472424"/>
                  <a:ext cx="2729011" cy="2459166"/>
                  <a:chOff x="-190310" y="1472424"/>
                  <a:chExt cx="2729011" cy="2459166"/>
                </a:xfrm>
              </p:grpSpPr>
              <p:grpSp>
                <p:nvGrpSpPr>
                  <p:cNvPr id="49" name="그룹 154"/>
                  <p:cNvGrpSpPr/>
                  <p:nvPr/>
                </p:nvGrpSpPr>
                <p:grpSpPr>
                  <a:xfrm>
                    <a:off x="511468" y="2209413"/>
                    <a:ext cx="444671" cy="674418"/>
                    <a:chOff x="-1225550" y="2987675"/>
                    <a:chExt cx="762000" cy="1155700"/>
                  </a:xfrm>
                </p:grpSpPr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-1225550" y="2987675"/>
                      <a:ext cx="762000" cy="1155700"/>
                    </a:xfrm>
                    <a:custGeom>
                      <a:avLst/>
                      <a:gdLst/>
                      <a:ahLst/>
                      <a:cxnLst>
                        <a:cxn ang="0">
                          <a:pos x="400" y="0"/>
                        </a:cxn>
                        <a:cxn ang="0">
                          <a:pos x="480" y="24"/>
                        </a:cxn>
                        <a:cxn ang="0">
                          <a:pos x="172" y="728"/>
                        </a:cxn>
                        <a:cxn ang="0">
                          <a:pos x="0" y="660"/>
                        </a:cxn>
                        <a:cxn ang="0">
                          <a:pos x="400" y="0"/>
                        </a:cxn>
                      </a:cxnLst>
                      <a:rect l="0" t="0" r="r" b="b"/>
                      <a:pathLst>
                        <a:path w="480" h="728">
                          <a:moveTo>
                            <a:pt x="400" y="0"/>
                          </a:moveTo>
                          <a:lnTo>
                            <a:pt x="480" y="24"/>
                          </a:lnTo>
                          <a:lnTo>
                            <a:pt x="172" y="728"/>
                          </a:lnTo>
                          <a:lnTo>
                            <a:pt x="0" y="660"/>
                          </a:lnTo>
                          <a:lnTo>
                            <a:pt x="400" y="0"/>
                          </a:lnTo>
                          <a:close/>
                        </a:path>
                      </a:pathLst>
                    </a:custGeom>
                    <a:solidFill>
                      <a:srgbClr val="A3CED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-1082675" y="3965575"/>
                      <a:ext cx="107950" cy="107950"/>
                    </a:xfrm>
                    <a:custGeom>
                      <a:avLst/>
                      <a:gdLst/>
                      <a:ahLst/>
                      <a:cxnLst>
                        <a:cxn ang="0">
                          <a:pos x="68" y="34"/>
                        </a:cxn>
                        <a:cxn ang="0">
                          <a:pos x="68" y="34"/>
                        </a:cxn>
                        <a:cxn ang="0">
                          <a:pos x="68" y="40"/>
                        </a:cxn>
                        <a:cxn ang="0">
                          <a:pos x="66" y="48"/>
                        </a:cxn>
                        <a:cxn ang="0">
                          <a:pos x="62" y="54"/>
                        </a:cxn>
                        <a:cxn ang="0">
                          <a:pos x="58" y="58"/>
                        </a:cxn>
                        <a:cxn ang="0">
                          <a:pos x="54" y="62"/>
                        </a:cxn>
                        <a:cxn ang="0">
                          <a:pos x="48" y="66"/>
                        </a:cxn>
                        <a:cxn ang="0">
                          <a:pos x="40" y="68"/>
                        </a:cxn>
                        <a:cxn ang="0">
                          <a:pos x="34" y="68"/>
                        </a:cxn>
                        <a:cxn ang="0">
                          <a:pos x="34" y="68"/>
                        </a:cxn>
                        <a:cxn ang="0">
                          <a:pos x="28" y="68"/>
                        </a:cxn>
                        <a:cxn ang="0">
                          <a:pos x="20" y="66"/>
                        </a:cxn>
                        <a:cxn ang="0">
                          <a:pos x="14" y="62"/>
                        </a:cxn>
                        <a:cxn ang="0">
                          <a:pos x="10" y="58"/>
                        </a:cxn>
                        <a:cxn ang="0">
                          <a:pos x="6" y="54"/>
                        </a:cxn>
                        <a:cxn ang="0">
                          <a:pos x="2" y="48"/>
                        </a:cxn>
                        <a:cxn ang="0">
                          <a:pos x="0" y="40"/>
                        </a:cxn>
                        <a:cxn ang="0">
                          <a:pos x="0" y="34"/>
                        </a:cxn>
                        <a:cxn ang="0">
                          <a:pos x="0" y="34"/>
                        </a:cxn>
                        <a:cxn ang="0">
                          <a:pos x="0" y="28"/>
                        </a:cxn>
                        <a:cxn ang="0">
                          <a:pos x="2" y="20"/>
                        </a:cxn>
                        <a:cxn ang="0">
                          <a:pos x="6" y="14"/>
                        </a:cxn>
                        <a:cxn ang="0">
                          <a:pos x="10" y="10"/>
                        </a:cxn>
                        <a:cxn ang="0">
                          <a:pos x="14" y="6"/>
                        </a:cxn>
                        <a:cxn ang="0">
                          <a:pos x="20" y="2"/>
                        </a:cxn>
                        <a:cxn ang="0">
                          <a:pos x="28" y="0"/>
                        </a:cxn>
                        <a:cxn ang="0">
                          <a:pos x="34" y="0"/>
                        </a:cxn>
                        <a:cxn ang="0">
                          <a:pos x="34" y="0"/>
                        </a:cxn>
                        <a:cxn ang="0">
                          <a:pos x="40" y="0"/>
                        </a:cxn>
                        <a:cxn ang="0">
                          <a:pos x="48" y="2"/>
                        </a:cxn>
                        <a:cxn ang="0">
                          <a:pos x="54" y="6"/>
                        </a:cxn>
                        <a:cxn ang="0">
                          <a:pos x="58" y="10"/>
                        </a:cxn>
                        <a:cxn ang="0">
                          <a:pos x="62" y="14"/>
                        </a:cxn>
                        <a:cxn ang="0">
                          <a:pos x="66" y="20"/>
                        </a:cxn>
                        <a:cxn ang="0">
                          <a:pos x="68" y="28"/>
                        </a:cxn>
                        <a:cxn ang="0">
                          <a:pos x="68" y="34"/>
                        </a:cxn>
                        <a:cxn ang="0">
                          <a:pos x="68" y="34"/>
                        </a:cxn>
                      </a:cxnLst>
                      <a:rect l="0" t="0" r="r" b="b"/>
                      <a:pathLst>
                        <a:path w="68" h="68">
                          <a:moveTo>
                            <a:pt x="68" y="34"/>
                          </a:moveTo>
                          <a:lnTo>
                            <a:pt x="68" y="34"/>
                          </a:lnTo>
                          <a:lnTo>
                            <a:pt x="68" y="40"/>
                          </a:lnTo>
                          <a:lnTo>
                            <a:pt x="66" y="48"/>
                          </a:lnTo>
                          <a:lnTo>
                            <a:pt x="62" y="54"/>
                          </a:lnTo>
                          <a:lnTo>
                            <a:pt x="58" y="58"/>
                          </a:lnTo>
                          <a:lnTo>
                            <a:pt x="54" y="62"/>
                          </a:lnTo>
                          <a:lnTo>
                            <a:pt x="48" y="66"/>
                          </a:lnTo>
                          <a:lnTo>
                            <a:pt x="40" y="68"/>
                          </a:lnTo>
                          <a:lnTo>
                            <a:pt x="34" y="68"/>
                          </a:lnTo>
                          <a:lnTo>
                            <a:pt x="34" y="68"/>
                          </a:lnTo>
                          <a:lnTo>
                            <a:pt x="28" y="68"/>
                          </a:lnTo>
                          <a:lnTo>
                            <a:pt x="20" y="66"/>
                          </a:lnTo>
                          <a:lnTo>
                            <a:pt x="14" y="62"/>
                          </a:lnTo>
                          <a:lnTo>
                            <a:pt x="10" y="58"/>
                          </a:lnTo>
                          <a:lnTo>
                            <a:pt x="6" y="54"/>
                          </a:lnTo>
                          <a:lnTo>
                            <a:pt x="2" y="48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0" y="28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8" y="2"/>
                          </a:lnTo>
                          <a:lnTo>
                            <a:pt x="54" y="6"/>
                          </a:lnTo>
                          <a:lnTo>
                            <a:pt x="58" y="10"/>
                          </a:lnTo>
                          <a:lnTo>
                            <a:pt x="62" y="14"/>
                          </a:lnTo>
                          <a:lnTo>
                            <a:pt x="66" y="20"/>
                          </a:lnTo>
                          <a:lnTo>
                            <a:pt x="68" y="28"/>
                          </a:lnTo>
                          <a:lnTo>
                            <a:pt x="68" y="34"/>
                          </a:lnTo>
                          <a:lnTo>
                            <a:pt x="68" y="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50" name="그룹 151"/>
                  <p:cNvGrpSpPr/>
                  <p:nvPr/>
                </p:nvGrpSpPr>
                <p:grpSpPr>
                  <a:xfrm>
                    <a:off x="679758" y="1472424"/>
                    <a:ext cx="1858943" cy="2459166"/>
                    <a:chOff x="3308350" y="1076325"/>
                    <a:chExt cx="2025650" cy="2679700"/>
                  </a:xfrm>
                </p:grpSpPr>
                <p:sp>
                  <p:nvSpPr>
                    <p:cNvPr id="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308350" y="1076325"/>
                      <a:ext cx="2025650" cy="2679700"/>
                    </a:xfrm>
                    <a:custGeom>
                      <a:avLst/>
                      <a:gdLst/>
                      <a:ahLst/>
                      <a:cxnLst>
                        <a:cxn ang="0">
                          <a:pos x="742" y="1636"/>
                        </a:cxn>
                        <a:cxn ang="0">
                          <a:pos x="742" y="1636"/>
                        </a:cxn>
                        <a:cxn ang="0">
                          <a:pos x="734" y="1650"/>
                        </a:cxn>
                        <a:cxn ang="0">
                          <a:pos x="726" y="1662"/>
                        </a:cxn>
                        <a:cxn ang="0">
                          <a:pos x="714" y="1672"/>
                        </a:cxn>
                        <a:cxn ang="0">
                          <a:pos x="702" y="1680"/>
                        </a:cxn>
                        <a:cxn ang="0">
                          <a:pos x="690" y="1686"/>
                        </a:cxn>
                        <a:cxn ang="0">
                          <a:pos x="676" y="1688"/>
                        </a:cxn>
                        <a:cxn ang="0">
                          <a:pos x="664" y="1688"/>
                        </a:cxn>
                        <a:cxn ang="0">
                          <a:pos x="650" y="1684"/>
                        </a:cxn>
                        <a:cxn ang="0">
                          <a:pos x="36" y="1432"/>
                        </a:cxn>
                        <a:cxn ang="0">
                          <a:pos x="36" y="1432"/>
                        </a:cxn>
                        <a:cxn ang="0">
                          <a:pos x="26" y="1426"/>
                        </a:cxn>
                        <a:cxn ang="0">
                          <a:pos x="16" y="1416"/>
                        </a:cxn>
                        <a:cxn ang="0">
                          <a:pos x="8" y="1406"/>
                        </a:cxn>
                        <a:cxn ang="0">
                          <a:pos x="2" y="1394"/>
                        </a:cxn>
                        <a:cxn ang="0">
                          <a:pos x="0" y="1380"/>
                        </a:cxn>
                        <a:cxn ang="0">
                          <a:pos x="0" y="1364"/>
                        </a:cxn>
                        <a:cxn ang="0">
                          <a:pos x="2" y="1350"/>
                        </a:cxn>
                        <a:cxn ang="0">
                          <a:pos x="6" y="1334"/>
                        </a:cxn>
                        <a:cxn ang="0">
                          <a:pos x="532" y="52"/>
                        </a:cxn>
                        <a:cxn ang="0">
                          <a:pos x="532" y="52"/>
                        </a:cxn>
                        <a:cxn ang="0">
                          <a:pos x="540" y="38"/>
                        </a:cxn>
                        <a:cxn ang="0">
                          <a:pos x="550" y="26"/>
                        </a:cxn>
                        <a:cxn ang="0">
                          <a:pos x="560" y="16"/>
                        </a:cxn>
                        <a:cxn ang="0">
                          <a:pos x="572" y="8"/>
                        </a:cxn>
                        <a:cxn ang="0">
                          <a:pos x="584" y="2"/>
                        </a:cxn>
                        <a:cxn ang="0">
                          <a:pos x="598" y="0"/>
                        </a:cxn>
                        <a:cxn ang="0">
                          <a:pos x="610" y="0"/>
                        </a:cxn>
                        <a:cxn ang="0">
                          <a:pos x="624" y="4"/>
                        </a:cxn>
                        <a:cxn ang="0">
                          <a:pos x="1238" y="256"/>
                        </a:cxn>
                        <a:cxn ang="0">
                          <a:pos x="1238" y="256"/>
                        </a:cxn>
                        <a:cxn ang="0">
                          <a:pos x="1250" y="262"/>
                        </a:cxn>
                        <a:cxn ang="0">
                          <a:pos x="1260" y="272"/>
                        </a:cxn>
                        <a:cxn ang="0">
                          <a:pos x="1266" y="282"/>
                        </a:cxn>
                        <a:cxn ang="0">
                          <a:pos x="1272" y="296"/>
                        </a:cxn>
                        <a:cxn ang="0">
                          <a:pos x="1274" y="310"/>
                        </a:cxn>
                        <a:cxn ang="0">
                          <a:pos x="1276" y="324"/>
                        </a:cxn>
                        <a:cxn ang="0">
                          <a:pos x="1274" y="340"/>
                        </a:cxn>
                        <a:cxn ang="0">
                          <a:pos x="1268" y="354"/>
                        </a:cxn>
                        <a:cxn ang="0">
                          <a:pos x="742" y="1636"/>
                        </a:cxn>
                      </a:cxnLst>
                      <a:rect l="0" t="0" r="r" b="b"/>
                      <a:pathLst>
                        <a:path w="1276" h="1688">
                          <a:moveTo>
                            <a:pt x="742" y="1636"/>
                          </a:moveTo>
                          <a:lnTo>
                            <a:pt x="742" y="1636"/>
                          </a:lnTo>
                          <a:lnTo>
                            <a:pt x="734" y="1650"/>
                          </a:lnTo>
                          <a:lnTo>
                            <a:pt x="726" y="1662"/>
                          </a:lnTo>
                          <a:lnTo>
                            <a:pt x="714" y="1672"/>
                          </a:lnTo>
                          <a:lnTo>
                            <a:pt x="702" y="1680"/>
                          </a:lnTo>
                          <a:lnTo>
                            <a:pt x="690" y="1686"/>
                          </a:lnTo>
                          <a:lnTo>
                            <a:pt x="676" y="1688"/>
                          </a:lnTo>
                          <a:lnTo>
                            <a:pt x="664" y="1688"/>
                          </a:lnTo>
                          <a:lnTo>
                            <a:pt x="650" y="1684"/>
                          </a:lnTo>
                          <a:lnTo>
                            <a:pt x="36" y="1432"/>
                          </a:lnTo>
                          <a:lnTo>
                            <a:pt x="36" y="1432"/>
                          </a:lnTo>
                          <a:lnTo>
                            <a:pt x="26" y="1426"/>
                          </a:lnTo>
                          <a:lnTo>
                            <a:pt x="16" y="1416"/>
                          </a:lnTo>
                          <a:lnTo>
                            <a:pt x="8" y="1406"/>
                          </a:lnTo>
                          <a:lnTo>
                            <a:pt x="2" y="1394"/>
                          </a:lnTo>
                          <a:lnTo>
                            <a:pt x="0" y="1380"/>
                          </a:lnTo>
                          <a:lnTo>
                            <a:pt x="0" y="1364"/>
                          </a:lnTo>
                          <a:lnTo>
                            <a:pt x="2" y="1350"/>
                          </a:lnTo>
                          <a:lnTo>
                            <a:pt x="6" y="1334"/>
                          </a:lnTo>
                          <a:lnTo>
                            <a:pt x="532" y="52"/>
                          </a:lnTo>
                          <a:lnTo>
                            <a:pt x="532" y="52"/>
                          </a:lnTo>
                          <a:lnTo>
                            <a:pt x="540" y="38"/>
                          </a:lnTo>
                          <a:lnTo>
                            <a:pt x="550" y="26"/>
                          </a:lnTo>
                          <a:lnTo>
                            <a:pt x="560" y="16"/>
                          </a:lnTo>
                          <a:lnTo>
                            <a:pt x="572" y="8"/>
                          </a:lnTo>
                          <a:lnTo>
                            <a:pt x="584" y="2"/>
                          </a:lnTo>
                          <a:lnTo>
                            <a:pt x="598" y="0"/>
                          </a:lnTo>
                          <a:lnTo>
                            <a:pt x="610" y="0"/>
                          </a:lnTo>
                          <a:lnTo>
                            <a:pt x="624" y="4"/>
                          </a:lnTo>
                          <a:lnTo>
                            <a:pt x="1238" y="256"/>
                          </a:lnTo>
                          <a:lnTo>
                            <a:pt x="1238" y="256"/>
                          </a:lnTo>
                          <a:lnTo>
                            <a:pt x="1250" y="262"/>
                          </a:lnTo>
                          <a:lnTo>
                            <a:pt x="1260" y="272"/>
                          </a:lnTo>
                          <a:lnTo>
                            <a:pt x="1266" y="282"/>
                          </a:lnTo>
                          <a:lnTo>
                            <a:pt x="1272" y="296"/>
                          </a:lnTo>
                          <a:lnTo>
                            <a:pt x="1274" y="310"/>
                          </a:lnTo>
                          <a:lnTo>
                            <a:pt x="1276" y="324"/>
                          </a:lnTo>
                          <a:lnTo>
                            <a:pt x="1274" y="340"/>
                          </a:lnTo>
                          <a:lnTo>
                            <a:pt x="1268" y="354"/>
                          </a:lnTo>
                          <a:lnTo>
                            <a:pt x="742" y="1636"/>
                          </a:ln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489325" y="1390650"/>
                      <a:ext cx="1682750" cy="2003425"/>
                    </a:xfrm>
                    <a:custGeom>
                      <a:avLst/>
                      <a:gdLst/>
                      <a:ahLst/>
                      <a:cxnLst>
                        <a:cxn ang="0">
                          <a:pos x="680" y="1228"/>
                        </a:cxn>
                        <a:cxn ang="0">
                          <a:pos x="680" y="1228"/>
                        </a:cxn>
                        <a:cxn ang="0">
                          <a:pos x="674" y="1238"/>
                        </a:cxn>
                        <a:cxn ang="0">
                          <a:pos x="668" y="1246"/>
                        </a:cxn>
                        <a:cxn ang="0">
                          <a:pos x="658" y="1254"/>
                        </a:cxn>
                        <a:cxn ang="0">
                          <a:pos x="648" y="1258"/>
                        </a:cxn>
                        <a:cxn ang="0">
                          <a:pos x="638" y="1262"/>
                        </a:cxn>
                        <a:cxn ang="0">
                          <a:pos x="626" y="1262"/>
                        </a:cxn>
                        <a:cxn ang="0">
                          <a:pos x="614" y="1260"/>
                        </a:cxn>
                        <a:cxn ang="0">
                          <a:pos x="602" y="1258"/>
                        </a:cxn>
                        <a:cxn ang="0">
                          <a:pos x="38" y="1026"/>
                        </a:cxn>
                        <a:cxn ang="0">
                          <a:pos x="38" y="1026"/>
                        </a:cxn>
                        <a:cxn ang="0">
                          <a:pos x="26" y="1020"/>
                        </a:cxn>
                        <a:cxn ang="0">
                          <a:pos x="18" y="1012"/>
                        </a:cxn>
                        <a:cxn ang="0">
                          <a:pos x="10" y="1004"/>
                        </a:cxn>
                        <a:cxn ang="0">
                          <a:pos x="4" y="994"/>
                        </a:cxn>
                        <a:cxn ang="0">
                          <a:pos x="0" y="984"/>
                        </a:cxn>
                        <a:cxn ang="0">
                          <a:pos x="0" y="972"/>
                        </a:cxn>
                        <a:cxn ang="0">
                          <a:pos x="0" y="960"/>
                        </a:cxn>
                        <a:cxn ang="0">
                          <a:pos x="4" y="950"/>
                        </a:cxn>
                        <a:cxn ang="0">
                          <a:pos x="380" y="34"/>
                        </a:cxn>
                        <a:cxn ang="0">
                          <a:pos x="380" y="34"/>
                        </a:cxn>
                        <a:cxn ang="0">
                          <a:pos x="384" y="24"/>
                        </a:cxn>
                        <a:cxn ang="0">
                          <a:pos x="392" y="16"/>
                        </a:cxn>
                        <a:cxn ang="0">
                          <a:pos x="400" y="10"/>
                        </a:cxn>
                        <a:cxn ang="0">
                          <a:pos x="412" y="4"/>
                        </a:cxn>
                        <a:cxn ang="0">
                          <a:pos x="422" y="2"/>
                        </a:cxn>
                        <a:cxn ang="0">
                          <a:pos x="434" y="0"/>
                        </a:cxn>
                        <a:cxn ang="0">
                          <a:pos x="446" y="2"/>
                        </a:cxn>
                        <a:cxn ang="0">
                          <a:pos x="456" y="6"/>
                        </a:cxn>
                        <a:cxn ang="0">
                          <a:pos x="1022" y="238"/>
                        </a:cxn>
                        <a:cxn ang="0">
                          <a:pos x="1022" y="238"/>
                        </a:cxn>
                        <a:cxn ang="0">
                          <a:pos x="1032" y="242"/>
                        </a:cxn>
                        <a:cxn ang="0">
                          <a:pos x="1042" y="250"/>
                        </a:cxn>
                        <a:cxn ang="0">
                          <a:pos x="1050" y="258"/>
                        </a:cxn>
                        <a:cxn ang="0">
                          <a:pos x="1054" y="268"/>
                        </a:cxn>
                        <a:cxn ang="0">
                          <a:pos x="1058" y="280"/>
                        </a:cxn>
                        <a:cxn ang="0">
                          <a:pos x="1060" y="290"/>
                        </a:cxn>
                        <a:cxn ang="0">
                          <a:pos x="1060" y="302"/>
                        </a:cxn>
                        <a:cxn ang="0">
                          <a:pos x="1056" y="312"/>
                        </a:cxn>
                        <a:cxn ang="0">
                          <a:pos x="680" y="1228"/>
                        </a:cxn>
                      </a:cxnLst>
                      <a:rect l="0" t="0" r="r" b="b"/>
                      <a:pathLst>
                        <a:path w="1060" h="1262">
                          <a:moveTo>
                            <a:pt x="680" y="1228"/>
                          </a:moveTo>
                          <a:lnTo>
                            <a:pt x="680" y="1228"/>
                          </a:lnTo>
                          <a:lnTo>
                            <a:pt x="674" y="1238"/>
                          </a:lnTo>
                          <a:lnTo>
                            <a:pt x="668" y="1246"/>
                          </a:lnTo>
                          <a:lnTo>
                            <a:pt x="658" y="1254"/>
                          </a:lnTo>
                          <a:lnTo>
                            <a:pt x="648" y="1258"/>
                          </a:lnTo>
                          <a:lnTo>
                            <a:pt x="638" y="1262"/>
                          </a:lnTo>
                          <a:lnTo>
                            <a:pt x="626" y="1262"/>
                          </a:lnTo>
                          <a:lnTo>
                            <a:pt x="614" y="1260"/>
                          </a:lnTo>
                          <a:lnTo>
                            <a:pt x="602" y="1258"/>
                          </a:lnTo>
                          <a:lnTo>
                            <a:pt x="38" y="1026"/>
                          </a:lnTo>
                          <a:lnTo>
                            <a:pt x="38" y="1026"/>
                          </a:lnTo>
                          <a:lnTo>
                            <a:pt x="26" y="1020"/>
                          </a:lnTo>
                          <a:lnTo>
                            <a:pt x="18" y="1012"/>
                          </a:lnTo>
                          <a:lnTo>
                            <a:pt x="10" y="1004"/>
                          </a:lnTo>
                          <a:lnTo>
                            <a:pt x="4" y="994"/>
                          </a:lnTo>
                          <a:lnTo>
                            <a:pt x="0" y="984"/>
                          </a:lnTo>
                          <a:lnTo>
                            <a:pt x="0" y="972"/>
                          </a:lnTo>
                          <a:lnTo>
                            <a:pt x="0" y="960"/>
                          </a:lnTo>
                          <a:lnTo>
                            <a:pt x="4" y="950"/>
                          </a:lnTo>
                          <a:lnTo>
                            <a:pt x="380" y="34"/>
                          </a:lnTo>
                          <a:lnTo>
                            <a:pt x="380" y="34"/>
                          </a:lnTo>
                          <a:lnTo>
                            <a:pt x="384" y="24"/>
                          </a:lnTo>
                          <a:lnTo>
                            <a:pt x="392" y="16"/>
                          </a:lnTo>
                          <a:lnTo>
                            <a:pt x="400" y="10"/>
                          </a:lnTo>
                          <a:lnTo>
                            <a:pt x="412" y="4"/>
                          </a:lnTo>
                          <a:lnTo>
                            <a:pt x="422" y="2"/>
                          </a:lnTo>
                          <a:lnTo>
                            <a:pt x="434" y="0"/>
                          </a:lnTo>
                          <a:lnTo>
                            <a:pt x="446" y="2"/>
                          </a:lnTo>
                          <a:lnTo>
                            <a:pt x="456" y="6"/>
                          </a:lnTo>
                          <a:lnTo>
                            <a:pt x="1022" y="238"/>
                          </a:lnTo>
                          <a:lnTo>
                            <a:pt x="1022" y="238"/>
                          </a:lnTo>
                          <a:lnTo>
                            <a:pt x="1032" y="242"/>
                          </a:lnTo>
                          <a:lnTo>
                            <a:pt x="1042" y="250"/>
                          </a:lnTo>
                          <a:lnTo>
                            <a:pt x="1050" y="258"/>
                          </a:lnTo>
                          <a:lnTo>
                            <a:pt x="1054" y="268"/>
                          </a:lnTo>
                          <a:lnTo>
                            <a:pt x="1058" y="280"/>
                          </a:lnTo>
                          <a:lnTo>
                            <a:pt x="1060" y="290"/>
                          </a:lnTo>
                          <a:lnTo>
                            <a:pt x="1060" y="302"/>
                          </a:lnTo>
                          <a:lnTo>
                            <a:pt x="1056" y="312"/>
                          </a:lnTo>
                          <a:lnTo>
                            <a:pt x="680" y="122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4537075" y="1330325"/>
                      <a:ext cx="381000" cy="206375"/>
                    </a:xfrm>
                    <a:custGeom>
                      <a:avLst/>
                      <a:gdLst/>
                      <a:ahLst/>
                      <a:cxnLst>
                        <a:cxn ang="0">
                          <a:pos x="238" y="114"/>
                        </a:cxn>
                        <a:cxn ang="0">
                          <a:pos x="238" y="114"/>
                        </a:cxn>
                        <a:cxn ang="0">
                          <a:pos x="234" y="122"/>
                        </a:cxn>
                        <a:cxn ang="0">
                          <a:pos x="224" y="128"/>
                        </a:cxn>
                        <a:cxn ang="0">
                          <a:pos x="216" y="130"/>
                        </a:cxn>
                        <a:cxn ang="0">
                          <a:pos x="204" y="128"/>
                        </a:cxn>
                        <a:cxn ang="0">
                          <a:pos x="16" y="50"/>
                        </a:cxn>
                        <a:cxn ang="0">
                          <a:pos x="16" y="50"/>
                        </a:cxn>
                        <a:cxn ang="0">
                          <a:pos x="8" y="44"/>
                        </a:cxn>
                        <a:cxn ang="0">
                          <a:pos x="2" y="36"/>
                        </a:cxn>
                        <a:cxn ang="0">
                          <a:pos x="0" y="2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2" y="16"/>
                        </a:cxn>
                        <a:cxn ang="0">
                          <a:pos x="8" y="8"/>
                        </a:cxn>
                        <a:cxn ang="0">
                          <a:pos x="16" y="2"/>
                        </a:cxn>
                        <a:cxn ang="0">
                          <a:pos x="26" y="0"/>
                        </a:cxn>
                        <a:cxn ang="0">
                          <a:pos x="36" y="2"/>
                        </a:cxn>
                        <a:cxn ang="0">
                          <a:pos x="224" y="80"/>
                        </a:cxn>
                        <a:cxn ang="0">
                          <a:pos x="224" y="80"/>
                        </a:cxn>
                        <a:cxn ang="0">
                          <a:pos x="234" y="86"/>
                        </a:cxn>
                        <a:cxn ang="0">
                          <a:pos x="238" y="94"/>
                        </a:cxn>
                        <a:cxn ang="0">
                          <a:pos x="240" y="104"/>
                        </a:cxn>
                        <a:cxn ang="0">
                          <a:pos x="238" y="114"/>
                        </a:cxn>
                        <a:cxn ang="0">
                          <a:pos x="238" y="114"/>
                        </a:cxn>
                      </a:cxnLst>
                      <a:rect l="0" t="0" r="r" b="b"/>
                      <a:pathLst>
                        <a:path w="240" h="130">
                          <a:moveTo>
                            <a:pt x="238" y="114"/>
                          </a:moveTo>
                          <a:lnTo>
                            <a:pt x="238" y="114"/>
                          </a:lnTo>
                          <a:lnTo>
                            <a:pt x="234" y="122"/>
                          </a:lnTo>
                          <a:lnTo>
                            <a:pt x="224" y="128"/>
                          </a:lnTo>
                          <a:lnTo>
                            <a:pt x="216" y="130"/>
                          </a:lnTo>
                          <a:lnTo>
                            <a:pt x="204" y="128"/>
                          </a:lnTo>
                          <a:lnTo>
                            <a:pt x="16" y="50"/>
                          </a:lnTo>
                          <a:lnTo>
                            <a:pt x="16" y="50"/>
                          </a:lnTo>
                          <a:lnTo>
                            <a:pt x="8" y="44"/>
                          </a:lnTo>
                          <a:lnTo>
                            <a:pt x="2" y="36"/>
                          </a:lnTo>
                          <a:lnTo>
                            <a:pt x="0" y="2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2" y="16"/>
                          </a:lnTo>
                          <a:lnTo>
                            <a:pt x="8" y="8"/>
                          </a:lnTo>
                          <a:lnTo>
                            <a:pt x="16" y="2"/>
                          </a:lnTo>
                          <a:lnTo>
                            <a:pt x="26" y="0"/>
                          </a:lnTo>
                          <a:lnTo>
                            <a:pt x="36" y="2"/>
                          </a:lnTo>
                          <a:lnTo>
                            <a:pt x="224" y="80"/>
                          </a:lnTo>
                          <a:lnTo>
                            <a:pt x="224" y="80"/>
                          </a:lnTo>
                          <a:lnTo>
                            <a:pt x="234" y="86"/>
                          </a:lnTo>
                          <a:lnTo>
                            <a:pt x="238" y="94"/>
                          </a:lnTo>
                          <a:lnTo>
                            <a:pt x="240" y="104"/>
                          </a:lnTo>
                          <a:lnTo>
                            <a:pt x="238" y="114"/>
                          </a:lnTo>
                          <a:lnTo>
                            <a:pt x="238" y="114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714750" y="3222625"/>
                      <a:ext cx="415925" cy="295275"/>
                    </a:xfrm>
                    <a:custGeom>
                      <a:avLst/>
                      <a:gdLst/>
                      <a:ahLst/>
                      <a:cxnLst>
                        <a:cxn ang="0">
                          <a:pos x="258" y="146"/>
                        </a:cxn>
                        <a:cxn ang="0">
                          <a:pos x="258" y="146"/>
                        </a:cxn>
                        <a:cxn ang="0">
                          <a:pos x="250" y="158"/>
                        </a:cxn>
                        <a:cxn ang="0">
                          <a:pos x="242" y="168"/>
                        </a:cxn>
                        <a:cxn ang="0">
                          <a:pos x="232" y="176"/>
                        </a:cxn>
                        <a:cxn ang="0">
                          <a:pos x="222" y="182"/>
                        </a:cxn>
                        <a:cxn ang="0">
                          <a:pos x="210" y="186"/>
                        </a:cxn>
                        <a:cxn ang="0">
                          <a:pos x="196" y="186"/>
                        </a:cxn>
                        <a:cxn ang="0">
                          <a:pos x="184" y="186"/>
                        </a:cxn>
                        <a:cxn ang="0">
                          <a:pos x="170" y="182"/>
                        </a:cxn>
                        <a:cxn ang="0">
                          <a:pos x="42" y="128"/>
                        </a:cxn>
                        <a:cxn ang="0">
                          <a:pos x="42" y="128"/>
                        </a:cxn>
                        <a:cxn ang="0">
                          <a:pos x="30" y="122"/>
                        </a:cxn>
                        <a:cxn ang="0">
                          <a:pos x="20" y="114"/>
                        </a:cxn>
                        <a:cxn ang="0">
                          <a:pos x="12" y="104"/>
                        </a:cxn>
                        <a:cxn ang="0">
                          <a:pos x="6" y="92"/>
                        </a:cxn>
                        <a:cxn ang="0">
                          <a:pos x="2" y="80"/>
                        </a:cxn>
                        <a:cxn ang="0">
                          <a:pos x="0" y="68"/>
                        </a:cxn>
                        <a:cxn ang="0">
                          <a:pos x="2" y="54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6" y="42"/>
                        </a:cxn>
                        <a:cxn ang="0">
                          <a:pos x="12" y="30"/>
                        </a:cxn>
                        <a:cxn ang="0">
                          <a:pos x="20" y="20"/>
                        </a:cxn>
                        <a:cxn ang="0">
                          <a:pos x="30" y="12"/>
                        </a:cxn>
                        <a:cxn ang="0">
                          <a:pos x="42" y="6"/>
                        </a:cxn>
                        <a:cxn ang="0">
                          <a:pos x="54" y="2"/>
                        </a:cxn>
                        <a:cxn ang="0">
                          <a:pos x="66" y="0"/>
                        </a:cxn>
                        <a:cxn ang="0">
                          <a:pos x="80" y="2"/>
                        </a:cxn>
                        <a:cxn ang="0">
                          <a:pos x="92" y="6"/>
                        </a:cxn>
                        <a:cxn ang="0">
                          <a:pos x="222" y="60"/>
                        </a:cxn>
                        <a:cxn ang="0">
                          <a:pos x="222" y="60"/>
                        </a:cxn>
                        <a:cxn ang="0">
                          <a:pos x="234" y="66"/>
                        </a:cxn>
                        <a:cxn ang="0">
                          <a:pos x="244" y="74"/>
                        </a:cxn>
                        <a:cxn ang="0">
                          <a:pos x="252" y="84"/>
                        </a:cxn>
                        <a:cxn ang="0">
                          <a:pos x="258" y="96"/>
                        </a:cxn>
                        <a:cxn ang="0">
                          <a:pos x="260" y="108"/>
                        </a:cxn>
                        <a:cxn ang="0">
                          <a:pos x="262" y="120"/>
                        </a:cxn>
                        <a:cxn ang="0">
                          <a:pos x="260" y="134"/>
                        </a:cxn>
                        <a:cxn ang="0">
                          <a:pos x="258" y="146"/>
                        </a:cxn>
                        <a:cxn ang="0">
                          <a:pos x="258" y="146"/>
                        </a:cxn>
                      </a:cxnLst>
                      <a:rect l="0" t="0" r="r" b="b"/>
                      <a:pathLst>
                        <a:path w="262" h="186">
                          <a:moveTo>
                            <a:pt x="258" y="146"/>
                          </a:moveTo>
                          <a:lnTo>
                            <a:pt x="258" y="146"/>
                          </a:lnTo>
                          <a:lnTo>
                            <a:pt x="250" y="158"/>
                          </a:lnTo>
                          <a:lnTo>
                            <a:pt x="242" y="168"/>
                          </a:lnTo>
                          <a:lnTo>
                            <a:pt x="232" y="176"/>
                          </a:lnTo>
                          <a:lnTo>
                            <a:pt x="222" y="182"/>
                          </a:lnTo>
                          <a:lnTo>
                            <a:pt x="210" y="186"/>
                          </a:lnTo>
                          <a:lnTo>
                            <a:pt x="196" y="186"/>
                          </a:lnTo>
                          <a:lnTo>
                            <a:pt x="184" y="186"/>
                          </a:lnTo>
                          <a:lnTo>
                            <a:pt x="170" y="182"/>
                          </a:lnTo>
                          <a:lnTo>
                            <a:pt x="42" y="128"/>
                          </a:lnTo>
                          <a:lnTo>
                            <a:pt x="42" y="128"/>
                          </a:lnTo>
                          <a:lnTo>
                            <a:pt x="30" y="122"/>
                          </a:lnTo>
                          <a:lnTo>
                            <a:pt x="20" y="114"/>
                          </a:lnTo>
                          <a:lnTo>
                            <a:pt x="12" y="104"/>
                          </a:lnTo>
                          <a:lnTo>
                            <a:pt x="6" y="92"/>
                          </a:lnTo>
                          <a:lnTo>
                            <a:pt x="2" y="80"/>
                          </a:lnTo>
                          <a:lnTo>
                            <a:pt x="0" y="68"/>
                          </a:lnTo>
                          <a:lnTo>
                            <a:pt x="2" y="54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6" y="42"/>
                          </a:lnTo>
                          <a:lnTo>
                            <a:pt x="12" y="30"/>
                          </a:lnTo>
                          <a:lnTo>
                            <a:pt x="20" y="20"/>
                          </a:lnTo>
                          <a:lnTo>
                            <a:pt x="30" y="12"/>
                          </a:lnTo>
                          <a:lnTo>
                            <a:pt x="42" y="6"/>
                          </a:lnTo>
                          <a:lnTo>
                            <a:pt x="54" y="2"/>
                          </a:lnTo>
                          <a:lnTo>
                            <a:pt x="66" y="0"/>
                          </a:lnTo>
                          <a:lnTo>
                            <a:pt x="80" y="2"/>
                          </a:lnTo>
                          <a:lnTo>
                            <a:pt x="92" y="6"/>
                          </a:lnTo>
                          <a:lnTo>
                            <a:pt x="222" y="60"/>
                          </a:lnTo>
                          <a:lnTo>
                            <a:pt x="222" y="60"/>
                          </a:lnTo>
                          <a:lnTo>
                            <a:pt x="234" y="66"/>
                          </a:lnTo>
                          <a:lnTo>
                            <a:pt x="244" y="74"/>
                          </a:lnTo>
                          <a:lnTo>
                            <a:pt x="252" y="84"/>
                          </a:lnTo>
                          <a:lnTo>
                            <a:pt x="258" y="96"/>
                          </a:lnTo>
                          <a:lnTo>
                            <a:pt x="260" y="108"/>
                          </a:lnTo>
                          <a:lnTo>
                            <a:pt x="262" y="120"/>
                          </a:lnTo>
                          <a:lnTo>
                            <a:pt x="260" y="134"/>
                          </a:lnTo>
                          <a:lnTo>
                            <a:pt x="258" y="146"/>
                          </a:lnTo>
                          <a:lnTo>
                            <a:pt x="258" y="146"/>
                          </a:lnTo>
                          <a:close/>
                        </a:path>
                      </a:pathLst>
                    </a:custGeom>
                    <a:solidFill>
                      <a:srgbClr val="F3F2F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51" name="그룹 168"/>
                  <p:cNvGrpSpPr/>
                  <p:nvPr/>
                </p:nvGrpSpPr>
                <p:grpSpPr>
                  <a:xfrm>
                    <a:off x="-190310" y="1638752"/>
                    <a:ext cx="1094571" cy="1252490"/>
                    <a:chOff x="-182995" y="1638752"/>
                    <a:chExt cx="1094571" cy="1252490"/>
                  </a:xfrm>
                </p:grpSpPr>
                <p:sp>
                  <p:nvSpPr>
                    <p:cNvPr id="52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0" y="1638752"/>
                      <a:ext cx="911576" cy="125249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984" y="592"/>
                        </a:cxn>
                        <a:cxn ang="0">
                          <a:pos x="520" y="1352"/>
                        </a:cxn>
                        <a:cxn ang="0">
                          <a:pos x="4" y="1104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984" h="1352">
                          <a:moveTo>
                            <a:pt x="0" y="0"/>
                          </a:moveTo>
                          <a:lnTo>
                            <a:pt x="984" y="592"/>
                          </a:lnTo>
                          <a:lnTo>
                            <a:pt x="520" y="1352"/>
                          </a:lnTo>
                          <a:lnTo>
                            <a:pt x="4" y="110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E3954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타원 52"/>
                    <p:cNvSpPr/>
                    <p:nvPr/>
                  </p:nvSpPr>
                  <p:spPr>
                    <a:xfrm>
                      <a:off x="373819" y="2704942"/>
                      <a:ext cx="81108" cy="8110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Freeform 17"/>
                    <p:cNvSpPr>
                      <a:spLocks/>
                    </p:cNvSpPr>
                    <p:nvPr/>
                  </p:nvSpPr>
                  <p:spPr bwMode="auto">
                    <a:xfrm rot="1873091">
                      <a:off x="-182995" y="1874216"/>
                      <a:ext cx="1057276" cy="4381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29" y="553"/>
                        </a:cxn>
                        <a:cxn ang="0">
                          <a:pos x="1324" y="553"/>
                        </a:cxn>
                        <a:cxn ang="0">
                          <a:pos x="1332" y="1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332" h="553">
                          <a:moveTo>
                            <a:pt x="0" y="0"/>
                          </a:moveTo>
                          <a:lnTo>
                            <a:pt x="329" y="553"/>
                          </a:lnTo>
                          <a:lnTo>
                            <a:pt x="1324" y="553"/>
                          </a:lnTo>
                          <a:lnTo>
                            <a:pt x="1332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175079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algn="l" defTabSz="914400" rtl="0" eaLnBrk="1" latinLnBrk="1" hangingPunct="1"/>
                      <a:endParaRPr lang="ko-KR" alt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" name="그룹 487"/>
                <p:cNvGrpSpPr/>
                <p:nvPr/>
              </p:nvGrpSpPr>
              <p:grpSpPr>
                <a:xfrm rot="1185828">
                  <a:off x="1222052" y="2467729"/>
                  <a:ext cx="691669" cy="581472"/>
                  <a:chOff x="10813104" y="1375897"/>
                  <a:chExt cx="936617" cy="787403"/>
                </a:xfrm>
                <a:solidFill>
                  <a:srgbClr val="5292F3"/>
                </a:solidFill>
                <a:effectLst/>
              </p:grpSpPr>
              <p:sp>
                <p:nvSpPr>
                  <p:cNvPr id="47" name="Freeform 204"/>
                  <p:cNvSpPr>
                    <a:spLocks noEditPoints="1"/>
                  </p:cNvSpPr>
                  <p:nvPr/>
                </p:nvSpPr>
                <p:spPr bwMode="auto">
                  <a:xfrm>
                    <a:off x="10813104" y="1715624"/>
                    <a:ext cx="479425" cy="447676"/>
                  </a:xfrm>
                  <a:custGeom>
                    <a:avLst/>
                    <a:gdLst/>
                    <a:ahLst/>
                    <a:cxnLst>
                      <a:cxn ang="0">
                        <a:pos x="302" y="108"/>
                      </a:cxn>
                      <a:cxn ang="0">
                        <a:pos x="298" y="86"/>
                      </a:cxn>
                      <a:cxn ang="0">
                        <a:pos x="290" y="66"/>
                      </a:cxn>
                      <a:cxn ang="0">
                        <a:pos x="276" y="48"/>
                      </a:cxn>
                      <a:cxn ang="0">
                        <a:pos x="234" y="20"/>
                      </a:cxn>
                      <a:cxn ang="0">
                        <a:pos x="180" y="4"/>
                      </a:cxn>
                      <a:cxn ang="0">
                        <a:pos x="150" y="0"/>
                      </a:cxn>
                      <a:cxn ang="0">
                        <a:pos x="92" y="10"/>
                      </a:cxn>
                      <a:cxn ang="0">
                        <a:pos x="44" y="32"/>
                      </a:cxn>
                      <a:cxn ang="0">
                        <a:pos x="18" y="58"/>
                      </a:cxn>
                      <a:cxn ang="0">
                        <a:pos x="6" y="76"/>
                      </a:cxn>
                      <a:cxn ang="0">
                        <a:pos x="0" y="98"/>
                      </a:cxn>
                      <a:cxn ang="0">
                        <a:pos x="0" y="108"/>
                      </a:cxn>
                      <a:cxn ang="0">
                        <a:pos x="2" y="128"/>
                      </a:cxn>
                      <a:cxn ang="0">
                        <a:pos x="22" y="164"/>
                      </a:cxn>
                      <a:cxn ang="0">
                        <a:pos x="56" y="192"/>
                      </a:cxn>
                      <a:cxn ang="0">
                        <a:pos x="102" y="210"/>
                      </a:cxn>
                      <a:cxn ang="0">
                        <a:pos x="126" y="216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178" y="214"/>
                      </a:cxn>
                      <a:cxn ang="0">
                        <a:pos x="202" y="210"/>
                      </a:cxn>
                      <a:cxn ang="0">
                        <a:pos x="248" y="192"/>
                      </a:cxn>
                      <a:cxn ang="0">
                        <a:pos x="280" y="164"/>
                      </a:cxn>
                      <a:cxn ang="0">
                        <a:pos x="298" y="128"/>
                      </a:cxn>
                      <a:cxn ang="0">
                        <a:pos x="302" y="108"/>
                      </a:cxn>
                      <a:cxn ang="0">
                        <a:pos x="84" y="126"/>
                      </a:cxn>
                      <a:cxn ang="0">
                        <a:pos x="78" y="124"/>
                      </a:cxn>
                      <a:cxn ang="0">
                        <a:pos x="68" y="116"/>
                      </a:cxn>
                      <a:cxn ang="0">
                        <a:pos x="66" y="108"/>
                      </a:cxn>
                      <a:cxn ang="0">
                        <a:pos x="72" y="96"/>
                      </a:cxn>
                      <a:cxn ang="0">
                        <a:pos x="84" y="92"/>
                      </a:cxn>
                      <a:cxn ang="0">
                        <a:pos x="90" y="92"/>
                      </a:cxn>
                      <a:cxn ang="0">
                        <a:pos x="100" y="102"/>
                      </a:cxn>
                      <a:cxn ang="0">
                        <a:pos x="102" y="108"/>
                      </a:cxn>
                      <a:cxn ang="0">
                        <a:pos x="96" y="122"/>
                      </a:cxn>
                      <a:cxn ang="0">
                        <a:pos x="84" y="126"/>
                      </a:cxn>
                      <a:cxn ang="0">
                        <a:pos x="128" y="216"/>
                      </a:cxn>
                      <a:cxn ang="0">
                        <a:pos x="132" y="216"/>
                      </a:cxn>
                      <a:cxn ang="0">
                        <a:pos x="150" y="126"/>
                      </a:cxn>
                      <a:cxn ang="0">
                        <a:pos x="144" y="124"/>
                      </a:cxn>
                      <a:cxn ang="0">
                        <a:pos x="134" y="116"/>
                      </a:cxn>
                      <a:cxn ang="0">
                        <a:pos x="134" y="108"/>
                      </a:cxn>
                      <a:cxn ang="0">
                        <a:pos x="138" y="96"/>
                      </a:cxn>
                      <a:cxn ang="0">
                        <a:pos x="150" y="92"/>
                      </a:cxn>
                      <a:cxn ang="0">
                        <a:pos x="158" y="92"/>
                      </a:cxn>
                      <a:cxn ang="0">
                        <a:pos x="166" y="102"/>
                      </a:cxn>
                      <a:cxn ang="0">
                        <a:pos x="168" y="108"/>
                      </a:cxn>
                      <a:cxn ang="0">
                        <a:pos x="162" y="122"/>
                      </a:cxn>
                      <a:cxn ang="0">
                        <a:pos x="150" y="126"/>
                      </a:cxn>
                      <a:cxn ang="0">
                        <a:pos x="214" y="126"/>
                      </a:cxn>
                      <a:cxn ang="0">
                        <a:pos x="208" y="124"/>
                      </a:cxn>
                      <a:cxn ang="0">
                        <a:pos x="198" y="116"/>
                      </a:cxn>
                      <a:cxn ang="0">
                        <a:pos x="196" y="108"/>
                      </a:cxn>
                      <a:cxn ang="0">
                        <a:pos x="202" y="96"/>
                      </a:cxn>
                      <a:cxn ang="0">
                        <a:pos x="214" y="92"/>
                      </a:cxn>
                      <a:cxn ang="0">
                        <a:pos x="222" y="92"/>
                      </a:cxn>
                      <a:cxn ang="0">
                        <a:pos x="230" y="102"/>
                      </a:cxn>
                      <a:cxn ang="0">
                        <a:pos x="232" y="108"/>
                      </a:cxn>
                      <a:cxn ang="0">
                        <a:pos x="226" y="122"/>
                      </a:cxn>
                      <a:cxn ang="0">
                        <a:pos x="214" y="126"/>
                      </a:cxn>
                    </a:cxnLst>
                    <a:rect l="0" t="0" r="r" b="b"/>
                    <a:pathLst>
                      <a:path w="302" h="282">
                        <a:moveTo>
                          <a:pt x="302" y="108"/>
                        </a:moveTo>
                        <a:lnTo>
                          <a:pt x="302" y="108"/>
                        </a:lnTo>
                        <a:lnTo>
                          <a:pt x="300" y="98"/>
                        </a:lnTo>
                        <a:lnTo>
                          <a:pt x="298" y="86"/>
                        </a:lnTo>
                        <a:lnTo>
                          <a:pt x="294" y="76"/>
                        </a:lnTo>
                        <a:lnTo>
                          <a:pt x="290" y="66"/>
                        </a:lnTo>
                        <a:lnTo>
                          <a:pt x="282" y="58"/>
                        </a:lnTo>
                        <a:lnTo>
                          <a:pt x="276" y="48"/>
                        </a:lnTo>
                        <a:lnTo>
                          <a:pt x="258" y="32"/>
                        </a:lnTo>
                        <a:lnTo>
                          <a:pt x="234" y="20"/>
                        </a:lnTo>
                        <a:lnTo>
                          <a:pt x="210" y="10"/>
                        </a:lnTo>
                        <a:lnTo>
                          <a:pt x="180" y="4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20" y="4"/>
                        </a:lnTo>
                        <a:lnTo>
                          <a:pt x="92" y="10"/>
                        </a:lnTo>
                        <a:lnTo>
                          <a:pt x="66" y="20"/>
                        </a:lnTo>
                        <a:lnTo>
                          <a:pt x="44" y="32"/>
                        </a:lnTo>
                        <a:lnTo>
                          <a:pt x="26" y="48"/>
                        </a:lnTo>
                        <a:lnTo>
                          <a:pt x="18" y="58"/>
                        </a:lnTo>
                        <a:lnTo>
                          <a:pt x="12" y="66"/>
                        </a:lnTo>
                        <a:lnTo>
                          <a:pt x="6" y="76"/>
                        </a:lnTo>
                        <a:lnTo>
                          <a:pt x="2" y="86"/>
                        </a:lnTo>
                        <a:lnTo>
                          <a:pt x="0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118"/>
                        </a:lnTo>
                        <a:lnTo>
                          <a:pt x="2" y="128"/>
                        </a:lnTo>
                        <a:lnTo>
                          <a:pt x="10" y="146"/>
                        </a:lnTo>
                        <a:lnTo>
                          <a:pt x="22" y="164"/>
                        </a:lnTo>
                        <a:lnTo>
                          <a:pt x="36" y="180"/>
                        </a:lnTo>
                        <a:lnTo>
                          <a:pt x="56" y="192"/>
                        </a:lnTo>
                        <a:lnTo>
                          <a:pt x="78" y="202"/>
                        </a:lnTo>
                        <a:lnTo>
                          <a:pt x="102" y="210"/>
                        </a:lnTo>
                        <a:lnTo>
                          <a:pt x="128" y="216"/>
                        </a:lnTo>
                        <a:lnTo>
                          <a:pt x="126" y="216"/>
                        </a:lnTo>
                        <a:lnTo>
                          <a:pt x="212" y="282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174" y="216"/>
                        </a:lnTo>
                        <a:lnTo>
                          <a:pt x="178" y="214"/>
                        </a:lnTo>
                        <a:lnTo>
                          <a:pt x="178" y="214"/>
                        </a:lnTo>
                        <a:lnTo>
                          <a:pt x="202" y="210"/>
                        </a:lnTo>
                        <a:lnTo>
                          <a:pt x="226" y="202"/>
                        </a:lnTo>
                        <a:lnTo>
                          <a:pt x="248" y="192"/>
                        </a:lnTo>
                        <a:lnTo>
                          <a:pt x="266" y="178"/>
                        </a:lnTo>
                        <a:lnTo>
                          <a:pt x="280" y="164"/>
                        </a:lnTo>
                        <a:lnTo>
                          <a:pt x="292" y="146"/>
                        </a:lnTo>
                        <a:lnTo>
                          <a:pt x="298" y="128"/>
                        </a:lnTo>
                        <a:lnTo>
                          <a:pt x="300" y="118"/>
                        </a:lnTo>
                        <a:lnTo>
                          <a:pt x="302" y="108"/>
                        </a:lnTo>
                        <a:lnTo>
                          <a:pt x="302" y="108"/>
                        </a:lnTo>
                        <a:close/>
                        <a:moveTo>
                          <a:pt x="84" y="126"/>
                        </a:moveTo>
                        <a:lnTo>
                          <a:pt x="84" y="126"/>
                        </a:lnTo>
                        <a:lnTo>
                          <a:pt x="78" y="124"/>
                        </a:lnTo>
                        <a:lnTo>
                          <a:pt x="72" y="122"/>
                        </a:lnTo>
                        <a:lnTo>
                          <a:pt x="68" y="116"/>
                        </a:lnTo>
                        <a:lnTo>
                          <a:pt x="66" y="108"/>
                        </a:lnTo>
                        <a:lnTo>
                          <a:pt x="66" y="108"/>
                        </a:lnTo>
                        <a:lnTo>
                          <a:pt x="68" y="102"/>
                        </a:lnTo>
                        <a:lnTo>
                          <a:pt x="72" y="96"/>
                        </a:lnTo>
                        <a:lnTo>
                          <a:pt x="78" y="92"/>
                        </a:lnTo>
                        <a:lnTo>
                          <a:pt x="84" y="92"/>
                        </a:lnTo>
                        <a:lnTo>
                          <a:pt x="84" y="92"/>
                        </a:lnTo>
                        <a:lnTo>
                          <a:pt x="90" y="92"/>
                        </a:lnTo>
                        <a:lnTo>
                          <a:pt x="96" y="96"/>
                        </a:lnTo>
                        <a:lnTo>
                          <a:pt x="100" y="102"/>
                        </a:lnTo>
                        <a:lnTo>
                          <a:pt x="102" y="108"/>
                        </a:lnTo>
                        <a:lnTo>
                          <a:pt x="102" y="108"/>
                        </a:lnTo>
                        <a:lnTo>
                          <a:pt x="100" y="116"/>
                        </a:lnTo>
                        <a:lnTo>
                          <a:pt x="96" y="122"/>
                        </a:lnTo>
                        <a:lnTo>
                          <a:pt x="90" y="124"/>
                        </a:lnTo>
                        <a:lnTo>
                          <a:pt x="84" y="126"/>
                        </a:lnTo>
                        <a:lnTo>
                          <a:pt x="84" y="126"/>
                        </a:lnTo>
                        <a:close/>
                        <a:moveTo>
                          <a:pt x="128" y="216"/>
                        </a:moveTo>
                        <a:lnTo>
                          <a:pt x="128" y="216"/>
                        </a:lnTo>
                        <a:lnTo>
                          <a:pt x="132" y="216"/>
                        </a:lnTo>
                        <a:lnTo>
                          <a:pt x="128" y="216"/>
                        </a:lnTo>
                        <a:close/>
                        <a:moveTo>
                          <a:pt x="150" y="126"/>
                        </a:moveTo>
                        <a:lnTo>
                          <a:pt x="150" y="126"/>
                        </a:lnTo>
                        <a:lnTo>
                          <a:pt x="144" y="124"/>
                        </a:lnTo>
                        <a:lnTo>
                          <a:pt x="138" y="122"/>
                        </a:lnTo>
                        <a:lnTo>
                          <a:pt x="134" y="116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34" y="102"/>
                        </a:lnTo>
                        <a:lnTo>
                          <a:pt x="138" y="96"/>
                        </a:lnTo>
                        <a:lnTo>
                          <a:pt x="144" y="92"/>
                        </a:lnTo>
                        <a:lnTo>
                          <a:pt x="150" y="92"/>
                        </a:lnTo>
                        <a:lnTo>
                          <a:pt x="150" y="92"/>
                        </a:lnTo>
                        <a:lnTo>
                          <a:pt x="158" y="92"/>
                        </a:lnTo>
                        <a:lnTo>
                          <a:pt x="162" y="96"/>
                        </a:lnTo>
                        <a:lnTo>
                          <a:pt x="166" y="102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66" y="116"/>
                        </a:lnTo>
                        <a:lnTo>
                          <a:pt x="162" y="122"/>
                        </a:lnTo>
                        <a:lnTo>
                          <a:pt x="158" y="124"/>
                        </a:lnTo>
                        <a:lnTo>
                          <a:pt x="150" y="126"/>
                        </a:lnTo>
                        <a:lnTo>
                          <a:pt x="150" y="126"/>
                        </a:lnTo>
                        <a:close/>
                        <a:moveTo>
                          <a:pt x="214" y="126"/>
                        </a:moveTo>
                        <a:lnTo>
                          <a:pt x="214" y="126"/>
                        </a:lnTo>
                        <a:lnTo>
                          <a:pt x="208" y="124"/>
                        </a:lnTo>
                        <a:lnTo>
                          <a:pt x="202" y="122"/>
                        </a:lnTo>
                        <a:lnTo>
                          <a:pt x="198" y="116"/>
                        </a:lnTo>
                        <a:lnTo>
                          <a:pt x="196" y="108"/>
                        </a:lnTo>
                        <a:lnTo>
                          <a:pt x="196" y="108"/>
                        </a:lnTo>
                        <a:lnTo>
                          <a:pt x="198" y="102"/>
                        </a:lnTo>
                        <a:lnTo>
                          <a:pt x="202" y="96"/>
                        </a:lnTo>
                        <a:lnTo>
                          <a:pt x="208" y="92"/>
                        </a:lnTo>
                        <a:lnTo>
                          <a:pt x="214" y="92"/>
                        </a:lnTo>
                        <a:lnTo>
                          <a:pt x="214" y="92"/>
                        </a:lnTo>
                        <a:lnTo>
                          <a:pt x="222" y="92"/>
                        </a:lnTo>
                        <a:lnTo>
                          <a:pt x="226" y="96"/>
                        </a:lnTo>
                        <a:lnTo>
                          <a:pt x="230" y="102"/>
                        </a:lnTo>
                        <a:lnTo>
                          <a:pt x="232" y="108"/>
                        </a:lnTo>
                        <a:lnTo>
                          <a:pt x="232" y="108"/>
                        </a:lnTo>
                        <a:lnTo>
                          <a:pt x="230" y="116"/>
                        </a:lnTo>
                        <a:lnTo>
                          <a:pt x="226" y="122"/>
                        </a:lnTo>
                        <a:lnTo>
                          <a:pt x="222" y="124"/>
                        </a:lnTo>
                        <a:lnTo>
                          <a:pt x="214" y="126"/>
                        </a:lnTo>
                        <a:lnTo>
                          <a:pt x="214" y="126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0946447" y="1375897"/>
                    <a:ext cx="803274" cy="739776"/>
                  </a:xfrm>
                  <a:custGeom>
                    <a:avLst/>
                    <a:gdLst/>
                    <a:ahLst/>
                    <a:cxnLst>
                      <a:cxn ang="0">
                        <a:pos x="506" y="164"/>
                      </a:cxn>
                      <a:cxn ang="0">
                        <a:pos x="488" y="112"/>
                      </a:cxn>
                      <a:cxn ang="0">
                        <a:pos x="450" y="66"/>
                      </a:cxn>
                      <a:cxn ang="0">
                        <a:pos x="396" y="32"/>
                      </a:cxn>
                      <a:cxn ang="0">
                        <a:pos x="328" y="10"/>
                      </a:cxn>
                      <a:cxn ang="0">
                        <a:pos x="254" y="0"/>
                      </a:cxn>
                      <a:cxn ang="0">
                        <a:pos x="202" y="4"/>
                      </a:cxn>
                      <a:cxn ang="0">
                        <a:pos x="132" y="22"/>
                      </a:cxn>
                      <a:cxn ang="0">
                        <a:pos x="74" y="54"/>
                      </a:cxn>
                      <a:cxn ang="0">
                        <a:pos x="30" y="96"/>
                      </a:cxn>
                      <a:cxn ang="0">
                        <a:pos x="6" y="146"/>
                      </a:cxn>
                      <a:cxn ang="0">
                        <a:pos x="0" y="182"/>
                      </a:cxn>
                      <a:cxn ang="0">
                        <a:pos x="34" y="198"/>
                      </a:cxn>
                      <a:cxn ang="0">
                        <a:pos x="84" y="196"/>
                      </a:cxn>
                      <a:cxn ang="0">
                        <a:pos x="136" y="206"/>
                      </a:cxn>
                      <a:cxn ang="0">
                        <a:pos x="180" y="224"/>
                      </a:cxn>
                      <a:cxn ang="0">
                        <a:pos x="214" y="252"/>
                      </a:cxn>
                      <a:cxn ang="0">
                        <a:pos x="236" y="284"/>
                      </a:cxn>
                      <a:cxn ang="0">
                        <a:pos x="244" y="322"/>
                      </a:cxn>
                      <a:cxn ang="0">
                        <a:pos x="242" y="344"/>
                      </a:cxn>
                      <a:cxn ang="0">
                        <a:pos x="266" y="364"/>
                      </a:cxn>
                      <a:cxn ang="0">
                        <a:pos x="258" y="466"/>
                      </a:cxn>
                      <a:cxn ang="0">
                        <a:pos x="424" y="316"/>
                      </a:cxn>
                      <a:cxn ang="0">
                        <a:pos x="458" y="290"/>
                      </a:cxn>
                      <a:cxn ang="0">
                        <a:pos x="494" y="240"/>
                      </a:cxn>
                      <a:cxn ang="0">
                        <a:pos x="506" y="182"/>
                      </a:cxn>
                      <a:cxn ang="0">
                        <a:pos x="154" y="202"/>
                      </a:cxn>
                      <a:cxn ang="0">
                        <a:pos x="130" y="192"/>
                      </a:cxn>
                      <a:cxn ang="0">
                        <a:pos x="120" y="170"/>
                      </a:cxn>
                      <a:cxn ang="0">
                        <a:pos x="122" y="158"/>
                      </a:cxn>
                      <a:cxn ang="0">
                        <a:pos x="140" y="142"/>
                      </a:cxn>
                      <a:cxn ang="0">
                        <a:pos x="154" y="140"/>
                      </a:cxn>
                      <a:cxn ang="0">
                        <a:pos x="176" y="148"/>
                      </a:cxn>
                      <a:cxn ang="0">
                        <a:pos x="186" y="164"/>
                      </a:cxn>
                      <a:cxn ang="0">
                        <a:pos x="186" y="176"/>
                      </a:cxn>
                      <a:cxn ang="0">
                        <a:pos x="176" y="192"/>
                      </a:cxn>
                      <a:cxn ang="0">
                        <a:pos x="154" y="202"/>
                      </a:cxn>
                      <a:cxn ang="0">
                        <a:pos x="254" y="202"/>
                      </a:cxn>
                      <a:cxn ang="0">
                        <a:pos x="232" y="192"/>
                      </a:cxn>
                      <a:cxn ang="0">
                        <a:pos x="222" y="176"/>
                      </a:cxn>
                      <a:cxn ang="0">
                        <a:pos x="222" y="164"/>
                      </a:cxn>
                      <a:cxn ang="0">
                        <a:pos x="232" y="148"/>
                      </a:cxn>
                      <a:cxn ang="0">
                        <a:pos x="254" y="140"/>
                      </a:cxn>
                      <a:cxn ang="0">
                        <a:pos x="268" y="142"/>
                      </a:cxn>
                      <a:cxn ang="0">
                        <a:pos x="286" y="158"/>
                      </a:cxn>
                      <a:cxn ang="0">
                        <a:pos x="288" y="170"/>
                      </a:cxn>
                      <a:cxn ang="0">
                        <a:pos x="282" y="188"/>
                      </a:cxn>
                      <a:cxn ang="0">
                        <a:pos x="262" y="200"/>
                      </a:cxn>
                      <a:cxn ang="0">
                        <a:pos x="360" y="202"/>
                      </a:cxn>
                      <a:cxn ang="0">
                        <a:pos x="348" y="198"/>
                      </a:cxn>
                      <a:cxn ang="0">
                        <a:pos x="328" y="176"/>
                      </a:cxn>
                      <a:cxn ang="0">
                        <a:pos x="328" y="164"/>
                      </a:cxn>
                      <a:cxn ang="0">
                        <a:pos x="336" y="148"/>
                      </a:cxn>
                      <a:cxn ang="0">
                        <a:pos x="360" y="140"/>
                      </a:cxn>
                      <a:cxn ang="0">
                        <a:pos x="372" y="142"/>
                      </a:cxn>
                      <a:cxn ang="0">
                        <a:pos x="390" y="158"/>
                      </a:cxn>
                      <a:cxn ang="0">
                        <a:pos x="392" y="170"/>
                      </a:cxn>
                      <a:cxn ang="0">
                        <a:pos x="384" y="192"/>
                      </a:cxn>
                      <a:cxn ang="0">
                        <a:pos x="360" y="202"/>
                      </a:cxn>
                    </a:cxnLst>
                    <a:rect l="0" t="0" r="r" b="b"/>
                    <a:pathLst>
                      <a:path w="506" h="466">
                        <a:moveTo>
                          <a:pt x="506" y="182"/>
                        </a:moveTo>
                        <a:lnTo>
                          <a:pt x="506" y="182"/>
                        </a:lnTo>
                        <a:lnTo>
                          <a:pt x="506" y="164"/>
                        </a:lnTo>
                        <a:lnTo>
                          <a:pt x="502" y="146"/>
                        </a:lnTo>
                        <a:lnTo>
                          <a:pt x="496" y="128"/>
                        </a:lnTo>
                        <a:lnTo>
                          <a:pt x="488" y="112"/>
                        </a:lnTo>
                        <a:lnTo>
                          <a:pt x="476" y="96"/>
                        </a:lnTo>
                        <a:lnTo>
                          <a:pt x="464" y="80"/>
                        </a:lnTo>
                        <a:lnTo>
                          <a:pt x="450" y="66"/>
                        </a:lnTo>
                        <a:lnTo>
                          <a:pt x="432" y="54"/>
                        </a:lnTo>
                        <a:lnTo>
                          <a:pt x="414" y="42"/>
                        </a:lnTo>
                        <a:lnTo>
                          <a:pt x="396" y="32"/>
                        </a:lnTo>
                        <a:lnTo>
                          <a:pt x="374" y="22"/>
                        </a:lnTo>
                        <a:lnTo>
                          <a:pt x="352" y="16"/>
                        </a:lnTo>
                        <a:lnTo>
                          <a:pt x="328" y="10"/>
                        </a:lnTo>
                        <a:lnTo>
                          <a:pt x="304" y="4"/>
                        </a:lnTo>
                        <a:lnTo>
                          <a:pt x="280" y="2"/>
                        </a:lnTo>
                        <a:lnTo>
                          <a:pt x="254" y="0"/>
                        </a:lnTo>
                        <a:lnTo>
                          <a:pt x="254" y="0"/>
                        </a:lnTo>
                        <a:lnTo>
                          <a:pt x="228" y="2"/>
                        </a:lnTo>
                        <a:lnTo>
                          <a:pt x="202" y="4"/>
                        </a:lnTo>
                        <a:lnTo>
                          <a:pt x="178" y="10"/>
                        </a:lnTo>
                        <a:lnTo>
                          <a:pt x="154" y="16"/>
                        </a:lnTo>
                        <a:lnTo>
                          <a:pt x="132" y="22"/>
                        </a:lnTo>
                        <a:lnTo>
                          <a:pt x="112" y="32"/>
                        </a:lnTo>
                        <a:lnTo>
                          <a:pt x="92" y="42"/>
                        </a:lnTo>
                        <a:lnTo>
                          <a:pt x="74" y="54"/>
                        </a:lnTo>
                        <a:lnTo>
                          <a:pt x="58" y="66"/>
                        </a:lnTo>
                        <a:lnTo>
                          <a:pt x="44" y="80"/>
                        </a:lnTo>
                        <a:lnTo>
                          <a:pt x="30" y="96"/>
                        </a:lnTo>
                        <a:lnTo>
                          <a:pt x="20" y="112"/>
                        </a:lnTo>
                        <a:lnTo>
                          <a:pt x="12" y="128"/>
                        </a:lnTo>
                        <a:lnTo>
                          <a:pt x="6" y="146"/>
                        </a:lnTo>
                        <a:lnTo>
                          <a:pt x="2" y="164"/>
                        </a:lnTo>
                        <a:lnTo>
                          <a:pt x="0" y="182"/>
                        </a:lnTo>
                        <a:lnTo>
                          <a:pt x="0" y="182"/>
                        </a:lnTo>
                        <a:lnTo>
                          <a:pt x="2" y="204"/>
                        </a:lnTo>
                        <a:lnTo>
                          <a:pt x="2" y="204"/>
                        </a:lnTo>
                        <a:lnTo>
                          <a:pt x="34" y="198"/>
                        </a:lnTo>
                        <a:lnTo>
                          <a:pt x="66" y="196"/>
                        </a:lnTo>
                        <a:lnTo>
                          <a:pt x="66" y="196"/>
                        </a:lnTo>
                        <a:lnTo>
                          <a:pt x="84" y="196"/>
                        </a:lnTo>
                        <a:lnTo>
                          <a:pt x="102" y="198"/>
                        </a:lnTo>
                        <a:lnTo>
                          <a:pt x="120" y="202"/>
                        </a:lnTo>
                        <a:lnTo>
                          <a:pt x="136" y="206"/>
                        </a:lnTo>
                        <a:lnTo>
                          <a:pt x="152" y="212"/>
                        </a:lnTo>
                        <a:lnTo>
                          <a:pt x="166" y="218"/>
                        </a:lnTo>
                        <a:lnTo>
                          <a:pt x="180" y="224"/>
                        </a:lnTo>
                        <a:lnTo>
                          <a:pt x="192" y="234"/>
                        </a:lnTo>
                        <a:lnTo>
                          <a:pt x="204" y="242"/>
                        </a:lnTo>
                        <a:lnTo>
                          <a:pt x="214" y="252"/>
                        </a:lnTo>
                        <a:lnTo>
                          <a:pt x="222" y="262"/>
                        </a:lnTo>
                        <a:lnTo>
                          <a:pt x="230" y="274"/>
                        </a:lnTo>
                        <a:lnTo>
                          <a:pt x="236" y="284"/>
                        </a:lnTo>
                        <a:lnTo>
                          <a:pt x="240" y="298"/>
                        </a:lnTo>
                        <a:lnTo>
                          <a:pt x="242" y="310"/>
                        </a:lnTo>
                        <a:lnTo>
                          <a:pt x="244" y="322"/>
                        </a:lnTo>
                        <a:lnTo>
                          <a:pt x="244" y="322"/>
                        </a:lnTo>
                        <a:lnTo>
                          <a:pt x="244" y="334"/>
                        </a:lnTo>
                        <a:lnTo>
                          <a:pt x="242" y="344"/>
                        </a:lnTo>
                        <a:lnTo>
                          <a:pt x="234" y="364"/>
                        </a:lnTo>
                        <a:lnTo>
                          <a:pt x="234" y="364"/>
                        </a:lnTo>
                        <a:lnTo>
                          <a:pt x="266" y="364"/>
                        </a:lnTo>
                        <a:lnTo>
                          <a:pt x="298" y="360"/>
                        </a:lnTo>
                        <a:lnTo>
                          <a:pt x="330" y="356"/>
                        </a:lnTo>
                        <a:lnTo>
                          <a:pt x="258" y="466"/>
                        </a:lnTo>
                        <a:lnTo>
                          <a:pt x="428" y="314"/>
                        </a:lnTo>
                        <a:lnTo>
                          <a:pt x="428" y="314"/>
                        </a:lnTo>
                        <a:lnTo>
                          <a:pt x="424" y="316"/>
                        </a:lnTo>
                        <a:lnTo>
                          <a:pt x="424" y="316"/>
                        </a:lnTo>
                        <a:lnTo>
                          <a:pt x="442" y="304"/>
                        </a:lnTo>
                        <a:lnTo>
                          <a:pt x="458" y="290"/>
                        </a:lnTo>
                        <a:lnTo>
                          <a:pt x="472" y="274"/>
                        </a:lnTo>
                        <a:lnTo>
                          <a:pt x="484" y="258"/>
                        </a:lnTo>
                        <a:lnTo>
                          <a:pt x="494" y="240"/>
                        </a:lnTo>
                        <a:lnTo>
                          <a:pt x="502" y="222"/>
                        </a:lnTo>
                        <a:lnTo>
                          <a:pt x="506" y="202"/>
                        </a:lnTo>
                        <a:lnTo>
                          <a:pt x="506" y="182"/>
                        </a:lnTo>
                        <a:lnTo>
                          <a:pt x="506" y="182"/>
                        </a:lnTo>
                        <a:close/>
                        <a:moveTo>
                          <a:pt x="154" y="202"/>
                        </a:moveTo>
                        <a:lnTo>
                          <a:pt x="154" y="202"/>
                        </a:lnTo>
                        <a:lnTo>
                          <a:pt x="146" y="200"/>
                        </a:lnTo>
                        <a:lnTo>
                          <a:pt x="140" y="198"/>
                        </a:lnTo>
                        <a:lnTo>
                          <a:pt x="130" y="192"/>
                        </a:lnTo>
                        <a:lnTo>
                          <a:pt x="122" y="182"/>
                        </a:lnTo>
                        <a:lnTo>
                          <a:pt x="120" y="176"/>
                        </a:lnTo>
                        <a:lnTo>
                          <a:pt x="120" y="170"/>
                        </a:lnTo>
                        <a:lnTo>
                          <a:pt x="120" y="170"/>
                        </a:lnTo>
                        <a:lnTo>
                          <a:pt x="120" y="164"/>
                        </a:lnTo>
                        <a:lnTo>
                          <a:pt x="122" y="158"/>
                        </a:lnTo>
                        <a:lnTo>
                          <a:pt x="126" y="154"/>
                        </a:lnTo>
                        <a:lnTo>
                          <a:pt x="130" y="148"/>
                        </a:lnTo>
                        <a:lnTo>
                          <a:pt x="140" y="142"/>
                        </a:lnTo>
                        <a:lnTo>
                          <a:pt x="146" y="140"/>
                        </a:lnTo>
                        <a:lnTo>
                          <a:pt x="154" y="140"/>
                        </a:lnTo>
                        <a:lnTo>
                          <a:pt x="154" y="140"/>
                        </a:lnTo>
                        <a:lnTo>
                          <a:pt x="160" y="140"/>
                        </a:lnTo>
                        <a:lnTo>
                          <a:pt x="166" y="142"/>
                        </a:lnTo>
                        <a:lnTo>
                          <a:pt x="176" y="148"/>
                        </a:lnTo>
                        <a:lnTo>
                          <a:pt x="180" y="154"/>
                        </a:lnTo>
                        <a:lnTo>
                          <a:pt x="184" y="158"/>
                        </a:lnTo>
                        <a:lnTo>
                          <a:pt x="186" y="164"/>
                        </a:lnTo>
                        <a:lnTo>
                          <a:pt x="186" y="170"/>
                        </a:lnTo>
                        <a:lnTo>
                          <a:pt x="186" y="170"/>
                        </a:lnTo>
                        <a:lnTo>
                          <a:pt x="186" y="176"/>
                        </a:lnTo>
                        <a:lnTo>
                          <a:pt x="184" y="182"/>
                        </a:lnTo>
                        <a:lnTo>
                          <a:pt x="180" y="188"/>
                        </a:lnTo>
                        <a:lnTo>
                          <a:pt x="176" y="192"/>
                        </a:lnTo>
                        <a:lnTo>
                          <a:pt x="166" y="198"/>
                        </a:lnTo>
                        <a:lnTo>
                          <a:pt x="160" y="200"/>
                        </a:lnTo>
                        <a:lnTo>
                          <a:pt x="154" y="202"/>
                        </a:lnTo>
                        <a:lnTo>
                          <a:pt x="154" y="202"/>
                        </a:lnTo>
                        <a:close/>
                        <a:moveTo>
                          <a:pt x="254" y="202"/>
                        </a:moveTo>
                        <a:lnTo>
                          <a:pt x="254" y="202"/>
                        </a:lnTo>
                        <a:lnTo>
                          <a:pt x="248" y="200"/>
                        </a:lnTo>
                        <a:lnTo>
                          <a:pt x="242" y="198"/>
                        </a:lnTo>
                        <a:lnTo>
                          <a:pt x="232" y="192"/>
                        </a:lnTo>
                        <a:lnTo>
                          <a:pt x="228" y="188"/>
                        </a:lnTo>
                        <a:lnTo>
                          <a:pt x="224" y="182"/>
                        </a:lnTo>
                        <a:lnTo>
                          <a:pt x="222" y="176"/>
                        </a:lnTo>
                        <a:lnTo>
                          <a:pt x="222" y="170"/>
                        </a:lnTo>
                        <a:lnTo>
                          <a:pt x="222" y="170"/>
                        </a:lnTo>
                        <a:lnTo>
                          <a:pt x="222" y="164"/>
                        </a:lnTo>
                        <a:lnTo>
                          <a:pt x="224" y="158"/>
                        </a:lnTo>
                        <a:lnTo>
                          <a:pt x="228" y="154"/>
                        </a:lnTo>
                        <a:lnTo>
                          <a:pt x="232" y="148"/>
                        </a:lnTo>
                        <a:lnTo>
                          <a:pt x="242" y="142"/>
                        </a:lnTo>
                        <a:lnTo>
                          <a:pt x="248" y="140"/>
                        </a:lnTo>
                        <a:lnTo>
                          <a:pt x="254" y="140"/>
                        </a:lnTo>
                        <a:lnTo>
                          <a:pt x="254" y="140"/>
                        </a:lnTo>
                        <a:lnTo>
                          <a:pt x="262" y="140"/>
                        </a:lnTo>
                        <a:lnTo>
                          <a:pt x="268" y="142"/>
                        </a:lnTo>
                        <a:lnTo>
                          <a:pt x="278" y="148"/>
                        </a:lnTo>
                        <a:lnTo>
                          <a:pt x="282" y="154"/>
                        </a:lnTo>
                        <a:lnTo>
                          <a:pt x="286" y="158"/>
                        </a:lnTo>
                        <a:lnTo>
                          <a:pt x="288" y="164"/>
                        </a:lnTo>
                        <a:lnTo>
                          <a:pt x="288" y="170"/>
                        </a:lnTo>
                        <a:lnTo>
                          <a:pt x="288" y="170"/>
                        </a:lnTo>
                        <a:lnTo>
                          <a:pt x="288" y="176"/>
                        </a:lnTo>
                        <a:lnTo>
                          <a:pt x="286" y="182"/>
                        </a:lnTo>
                        <a:lnTo>
                          <a:pt x="282" y="188"/>
                        </a:lnTo>
                        <a:lnTo>
                          <a:pt x="278" y="192"/>
                        </a:lnTo>
                        <a:lnTo>
                          <a:pt x="268" y="198"/>
                        </a:lnTo>
                        <a:lnTo>
                          <a:pt x="262" y="200"/>
                        </a:lnTo>
                        <a:lnTo>
                          <a:pt x="254" y="202"/>
                        </a:lnTo>
                        <a:lnTo>
                          <a:pt x="254" y="202"/>
                        </a:lnTo>
                        <a:close/>
                        <a:moveTo>
                          <a:pt x="360" y="202"/>
                        </a:moveTo>
                        <a:lnTo>
                          <a:pt x="360" y="202"/>
                        </a:lnTo>
                        <a:lnTo>
                          <a:pt x="354" y="200"/>
                        </a:lnTo>
                        <a:lnTo>
                          <a:pt x="348" y="198"/>
                        </a:lnTo>
                        <a:lnTo>
                          <a:pt x="336" y="192"/>
                        </a:lnTo>
                        <a:lnTo>
                          <a:pt x="330" y="182"/>
                        </a:lnTo>
                        <a:lnTo>
                          <a:pt x="328" y="176"/>
                        </a:lnTo>
                        <a:lnTo>
                          <a:pt x="328" y="170"/>
                        </a:lnTo>
                        <a:lnTo>
                          <a:pt x="328" y="170"/>
                        </a:lnTo>
                        <a:lnTo>
                          <a:pt x="328" y="164"/>
                        </a:lnTo>
                        <a:lnTo>
                          <a:pt x="330" y="158"/>
                        </a:lnTo>
                        <a:lnTo>
                          <a:pt x="332" y="154"/>
                        </a:lnTo>
                        <a:lnTo>
                          <a:pt x="336" y="148"/>
                        </a:lnTo>
                        <a:lnTo>
                          <a:pt x="348" y="142"/>
                        </a:lnTo>
                        <a:lnTo>
                          <a:pt x="354" y="140"/>
                        </a:lnTo>
                        <a:lnTo>
                          <a:pt x="360" y="140"/>
                        </a:lnTo>
                        <a:lnTo>
                          <a:pt x="360" y="140"/>
                        </a:lnTo>
                        <a:lnTo>
                          <a:pt x="366" y="140"/>
                        </a:lnTo>
                        <a:lnTo>
                          <a:pt x="372" y="142"/>
                        </a:lnTo>
                        <a:lnTo>
                          <a:pt x="384" y="148"/>
                        </a:lnTo>
                        <a:lnTo>
                          <a:pt x="388" y="154"/>
                        </a:lnTo>
                        <a:lnTo>
                          <a:pt x="390" y="158"/>
                        </a:lnTo>
                        <a:lnTo>
                          <a:pt x="392" y="164"/>
                        </a:lnTo>
                        <a:lnTo>
                          <a:pt x="392" y="170"/>
                        </a:lnTo>
                        <a:lnTo>
                          <a:pt x="392" y="170"/>
                        </a:lnTo>
                        <a:lnTo>
                          <a:pt x="392" y="176"/>
                        </a:lnTo>
                        <a:lnTo>
                          <a:pt x="390" y="182"/>
                        </a:lnTo>
                        <a:lnTo>
                          <a:pt x="384" y="192"/>
                        </a:lnTo>
                        <a:lnTo>
                          <a:pt x="372" y="198"/>
                        </a:lnTo>
                        <a:lnTo>
                          <a:pt x="366" y="200"/>
                        </a:lnTo>
                        <a:lnTo>
                          <a:pt x="360" y="202"/>
                        </a:lnTo>
                        <a:lnTo>
                          <a:pt x="360" y="202"/>
                        </a:lnTo>
                        <a:close/>
                      </a:path>
                    </a:pathLst>
                  </a:custGeom>
                  <a:solidFill>
                    <a:srgbClr val="DB4126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algn="l" defTabSz="914400" rtl="0" eaLnBrk="1" latinLnBrk="1" hangingPunct="1"/>
                    <a:endParaRPr lang="ko-KR" altLang="en-US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163262" y="3138685"/>
              <a:ext cx="1035351" cy="401328"/>
            </a:xfrm>
            <a:custGeom>
              <a:avLst/>
              <a:gdLst/>
              <a:ahLst/>
              <a:cxnLst>
                <a:cxn ang="0">
                  <a:pos x="42" y="327"/>
                </a:cxn>
                <a:cxn ang="0">
                  <a:pos x="80" y="345"/>
                </a:cxn>
                <a:cxn ang="0">
                  <a:pos x="121" y="359"/>
                </a:cxn>
                <a:cxn ang="0">
                  <a:pos x="176" y="372"/>
                </a:cxn>
                <a:cxn ang="0">
                  <a:pos x="240" y="377"/>
                </a:cxn>
                <a:cxn ang="0">
                  <a:pos x="308" y="370"/>
                </a:cxn>
                <a:cxn ang="0">
                  <a:pos x="345" y="361"/>
                </a:cxn>
                <a:cxn ang="0">
                  <a:pos x="382" y="346"/>
                </a:cxn>
                <a:cxn ang="0">
                  <a:pos x="417" y="327"/>
                </a:cxn>
                <a:cxn ang="0">
                  <a:pos x="454" y="302"/>
                </a:cxn>
                <a:cxn ang="0">
                  <a:pos x="497" y="268"/>
                </a:cxn>
                <a:cxn ang="0">
                  <a:pos x="526" y="249"/>
                </a:cxn>
                <a:cxn ang="0">
                  <a:pos x="548" y="241"/>
                </a:cxn>
                <a:cxn ang="0">
                  <a:pos x="580" y="247"/>
                </a:cxn>
                <a:cxn ang="0">
                  <a:pos x="1002" y="423"/>
                </a:cxn>
                <a:cxn ang="0">
                  <a:pos x="1021" y="426"/>
                </a:cxn>
                <a:cxn ang="0">
                  <a:pos x="1040" y="424"/>
                </a:cxn>
                <a:cxn ang="0">
                  <a:pos x="1054" y="416"/>
                </a:cxn>
                <a:cxn ang="0">
                  <a:pos x="1067" y="405"/>
                </a:cxn>
                <a:cxn ang="0">
                  <a:pos x="1081" y="386"/>
                </a:cxn>
                <a:cxn ang="0">
                  <a:pos x="1088" y="373"/>
                </a:cxn>
                <a:cxn ang="0">
                  <a:pos x="1096" y="353"/>
                </a:cxn>
                <a:cxn ang="0">
                  <a:pos x="1099" y="322"/>
                </a:cxn>
                <a:cxn ang="0">
                  <a:pos x="1096" y="305"/>
                </a:cxn>
                <a:cxn ang="0">
                  <a:pos x="1086" y="289"/>
                </a:cxn>
                <a:cxn ang="0">
                  <a:pos x="1072" y="273"/>
                </a:cxn>
                <a:cxn ang="0">
                  <a:pos x="425" y="3"/>
                </a:cxn>
                <a:cxn ang="0">
                  <a:pos x="401" y="0"/>
                </a:cxn>
                <a:cxn ang="0">
                  <a:pos x="371" y="2"/>
                </a:cxn>
                <a:cxn ang="0">
                  <a:pos x="329" y="10"/>
                </a:cxn>
                <a:cxn ang="0">
                  <a:pos x="275" y="27"/>
                </a:cxn>
                <a:cxn ang="0">
                  <a:pos x="208" y="61"/>
                </a:cxn>
                <a:cxn ang="0">
                  <a:pos x="128" y="110"/>
                </a:cxn>
                <a:cxn ang="0">
                  <a:pos x="35" y="182"/>
                </a:cxn>
                <a:cxn ang="0">
                  <a:pos x="32" y="185"/>
                </a:cxn>
                <a:cxn ang="0">
                  <a:pos x="13" y="209"/>
                </a:cxn>
                <a:cxn ang="0">
                  <a:pos x="5" y="228"/>
                </a:cxn>
                <a:cxn ang="0">
                  <a:pos x="0" y="250"/>
                </a:cxn>
                <a:cxn ang="0">
                  <a:pos x="2" y="274"/>
                </a:cxn>
                <a:cxn ang="0">
                  <a:pos x="14" y="300"/>
                </a:cxn>
                <a:cxn ang="0">
                  <a:pos x="42" y="327"/>
                </a:cxn>
              </a:cxnLst>
              <a:rect l="0" t="0" r="r" b="b"/>
              <a:pathLst>
                <a:path w="1099" h="426">
                  <a:moveTo>
                    <a:pt x="42" y="327"/>
                  </a:moveTo>
                  <a:lnTo>
                    <a:pt x="42" y="327"/>
                  </a:lnTo>
                  <a:lnTo>
                    <a:pt x="51" y="332"/>
                  </a:lnTo>
                  <a:lnTo>
                    <a:pt x="80" y="345"/>
                  </a:lnTo>
                  <a:lnTo>
                    <a:pt x="99" y="353"/>
                  </a:lnTo>
                  <a:lnTo>
                    <a:pt x="121" y="359"/>
                  </a:lnTo>
                  <a:lnTo>
                    <a:pt x="149" y="367"/>
                  </a:lnTo>
                  <a:lnTo>
                    <a:pt x="176" y="372"/>
                  </a:lnTo>
                  <a:lnTo>
                    <a:pt x="208" y="375"/>
                  </a:lnTo>
                  <a:lnTo>
                    <a:pt x="240" y="377"/>
                  </a:lnTo>
                  <a:lnTo>
                    <a:pt x="273" y="375"/>
                  </a:lnTo>
                  <a:lnTo>
                    <a:pt x="308" y="370"/>
                  </a:lnTo>
                  <a:lnTo>
                    <a:pt x="327" y="365"/>
                  </a:lnTo>
                  <a:lnTo>
                    <a:pt x="345" y="361"/>
                  </a:lnTo>
                  <a:lnTo>
                    <a:pt x="363" y="354"/>
                  </a:lnTo>
                  <a:lnTo>
                    <a:pt x="382" y="346"/>
                  </a:lnTo>
                  <a:lnTo>
                    <a:pt x="399" y="338"/>
                  </a:lnTo>
                  <a:lnTo>
                    <a:pt x="417" y="327"/>
                  </a:lnTo>
                  <a:lnTo>
                    <a:pt x="436" y="314"/>
                  </a:lnTo>
                  <a:lnTo>
                    <a:pt x="454" y="302"/>
                  </a:lnTo>
                  <a:lnTo>
                    <a:pt x="454" y="302"/>
                  </a:lnTo>
                  <a:lnTo>
                    <a:pt x="497" y="268"/>
                  </a:lnTo>
                  <a:lnTo>
                    <a:pt x="513" y="257"/>
                  </a:lnTo>
                  <a:lnTo>
                    <a:pt x="526" y="249"/>
                  </a:lnTo>
                  <a:lnTo>
                    <a:pt x="537" y="243"/>
                  </a:lnTo>
                  <a:lnTo>
                    <a:pt x="548" y="241"/>
                  </a:lnTo>
                  <a:lnTo>
                    <a:pt x="562" y="243"/>
                  </a:lnTo>
                  <a:lnTo>
                    <a:pt x="580" y="247"/>
                  </a:lnTo>
                  <a:lnTo>
                    <a:pt x="1002" y="423"/>
                  </a:lnTo>
                  <a:lnTo>
                    <a:pt x="1002" y="423"/>
                  </a:lnTo>
                  <a:lnTo>
                    <a:pt x="1011" y="426"/>
                  </a:lnTo>
                  <a:lnTo>
                    <a:pt x="1021" y="426"/>
                  </a:lnTo>
                  <a:lnTo>
                    <a:pt x="1034" y="426"/>
                  </a:lnTo>
                  <a:lnTo>
                    <a:pt x="1040" y="424"/>
                  </a:lnTo>
                  <a:lnTo>
                    <a:pt x="1046" y="421"/>
                  </a:lnTo>
                  <a:lnTo>
                    <a:pt x="1054" y="416"/>
                  </a:lnTo>
                  <a:lnTo>
                    <a:pt x="1061" y="412"/>
                  </a:lnTo>
                  <a:lnTo>
                    <a:pt x="1067" y="405"/>
                  </a:lnTo>
                  <a:lnTo>
                    <a:pt x="1075" y="397"/>
                  </a:lnTo>
                  <a:lnTo>
                    <a:pt x="1081" y="386"/>
                  </a:lnTo>
                  <a:lnTo>
                    <a:pt x="1088" y="373"/>
                  </a:lnTo>
                  <a:lnTo>
                    <a:pt x="1088" y="373"/>
                  </a:lnTo>
                  <a:lnTo>
                    <a:pt x="1091" y="364"/>
                  </a:lnTo>
                  <a:lnTo>
                    <a:pt x="1096" y="353"/>
                  </a:lnTo>
                  <a:lnTo>
                    <a:pt x="1097" y="338"/>
                  </a:lnTo>
                  <a:lnTo>
                    <a:pt x="1099" y="322"/>
                  </a:lnTo>
                  <a:lnTo>
                    <a:pt x="1097" y="314"/>
                  </a:lnTo>
                  <a:lnTo>
                    <a:pt x="1096" y="305"/>
                  </a:lnTo>
                  <a:lnTo>
                    <a:pt x="1091" y="297"/>
                  </a:lnTo>
                  <a:lnTo>
                    <a:pt x="1086" y="289"/>
                  </a:lnTo>
                  <a:lnTo>
                    <a:pt x="1080" y="281"/>
                  </a:lnTo>
                  <a:lnTo>
                    <a:pt x="1072" y="273"/>
                  </a:lnTo>
                  <a:lnTo>
                    <a:pt x="425" y="3"/>
                  </a:lnTo>
                  <a:lnTo>
                    <a:pt x="425" y="3"/>
                  </a:lnTo>
                  <a:lnTo>
                    <a:pt x="419" y="2"/>
                  </a:lnTo>
                  <a:lnTo>
                    <a:pt x="401" y="0"/>
                  </a:lnTo>
                  <a:lnTo>
                    <a:pt x="388" y="0"/>
                  </a:lnTo>
                  <a:lnTo>
                    <a:pt x="371" y="2"/>
                  </a:lnTo>
                  <a:lnTo>
                    <a:pt x="351" y="5"/>
                  </a:lnTo>
                  <a:lnTo>
                    <a:pt x="329" y="10"/>
                  </a:lnTo>
                  <a:lnTo>
                    <a:pt x="304" y="18"/>
                  </a:lnTo>
                  <a:lnTo>
                    <a:pt x="275" y="27"/>
                  </a:lnTo>
                  <a:lnTo>
                    <a:pt x="243" y="41"/>
                  </a:lnTo>
                  <a:lnTo>
                    <a:pt x="208" y="61"/>
                  </a:lnTo>
                  <a:lnTo>
                    <a:pt x="169" y="83"/>
                  </a:lnTo>
                  <a:lnTo>
                    <a:pt x="128" y="110"/>
                  </a:lnTo>
                  <a:lnTo>
                    <a:pt x="83" y="14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2" y="185"/>
                  </a:lnTo>
                  <a:lnTo>
                    <a:pt x="24" y="195"/>
                  </a:lnTo>
                  <a:lnTo>
                    <a:pt x="13" y="209"/>
                  </a:lnTo>
                  <a:lnTo>
                    <a:pt x="8" y="219"/>
                  </a:lnTo>
                  <a:lnTo>
                    <a:pt x="5" y="228"/>
                  </a:lnTo>
                  <a:lnTo>
                    <a:pt x="2" y="239"/>
                  </a:lnTo>
                  <a:lnTo>
                    <a:pt x="0" y="250"/>
                  </a:lnTo>
                  <a:lnTo>
                    <a:pt x="0" y="262"/>
                  </a:lnTo>
                  <a:lnTo>
                    <a:pt x="2" y="274"/>
                  </a:lnTo>
                  <a:lnTo>
                    <a:pt x="6" y="287"/>
                  </a:lnTo>
                  <a:lnTo>
                    <a:pt x="14" y="300"/>
                  </a:lnTo>
                  <a:lnTo>
                    <a:pt x="27" y="314"/>
                  </a:lnTo>
                  <a:lnTo>
                    <a:pt x="42" y="327"/>
                  </a:lnTo>
                  <a:lnTo>
                    <a:pt x="42" y="327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826910" y="3660755"/>
              <a:ext cx="813815" cy="802367"/>
              <a:chOff x="1636600" y="2625332"/>
              <a:chExt cx="813815" cy="802367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 rot="1399489">
                <a:off x="2038789" y="2625332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466257">
                <a:off x="2000872" y="2864185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 rot="1264561">
                <a:off x="1816380" y="3041316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모서리가 둥근 직사각형 65"/>
              <p:cNvSpPr/>
              <p:nvPr/>
            </p:nvSpPr>
            <p:spPr>
              <a:xfrm rot="1264561">
                <a:off x="1636600" y="3218298"/>
                <a:ext cx="411626" cy="209401"/>
              </a:xfrm>
              <a:prstGeom prst="roundRect">
                <a:avLst>
                  <a:gd name="adj" fmla="val 50000"/>
                </a:avLst>
              </a:prstGeom>
              <a:solidFill>
                <a:srgbClr val="F5DBB9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54" y="1422146"/>
            <a:ext cx="4171429" cy="42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분기문</a:t>
            </a:r>
            <a:r>
              <a:rPr lang="ko-KR" altLang="en-US" dirty="0"/>
              <a:t> </a:t>
            </a:r>
            <a:r>
              <a:rPr lang="en-US" altLang="ko-KR" dirty="0"/>
              <a:t>continue </a:t>
            </a:r>
            <a:r>
              <a:rPr lang="ko-KR" altLang="en-US" dirty="0"/>
              <a:t>문을 사용하여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15</a:t>
            </a:r>
            <a:r>
              <a:rPr lang="ko-KR" altLang="en-US" dirty="0"/>
              <a:t>까지의 정수 중에서 </a:t>
            </a:r>
            <a:r>
              <a:rPr lang="en-US" altLang="ko-KR" dirty="0"/>
              <a:t>5</a:t>
            </a:r>
            <a:r>
              <a:rPr lang="ko-KR" altLang="en-US" dirty="0"/>
              <a:t>의 배수가 아닌 수를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/>
              <a:t>정수는 모두 한 줄에 계속 출력</a:t>
            </a:r>
          </a:p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15</a:t>
            </a:r>
            <a:r>
              <a:rPr lang="ko-KR" altLang="en-US" dirty="0"/>
              <a:t>까지 정수 중에서 </a:t>
            </a:r>
            <a:r>
              <a:rPr lang="en-US" altLang="ko-KR" dirty="0"/>
              <a:t>5</a:t>
            </a:r>
            <a:r>
              <a:rPr lang="ko-KR" altLang="en-US" dirty="0"/>
              <a:t>로 나누어 떨어지지 않는 수</a:t>
            </a:r>
          </a:p>
          <a:p>
            <a:pPr lvl="1"/>
            <a:r>
              <a:rPr lang="en-US" altLang="ko-KR" dirty="0"/>
              <a:t>1 2 3 4 6 7 8 9 11 12 13 14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1</a:t>
            </a:r>
            <a:r>
              <a:rPr lang="ko-KR" altLang="en-US" dirty="0"/>
              <a:t>부터 </a:t>
            </a:r>
            <a:r>
              <a:rPr lang="en-US" altLang="ko-KR" dirty="0"/>
              <a:t>15</a:t>
            </a:r>
            <a:r>
              <a:rPr lang="ko-KR" altLang="en-US" dirty="0"/>
              <a:t>까지 </a:t>
            </a:r>
            <a:r>
              <a:rPr lang="en-US" altLang="ko-KR" dirty="0"/>
              <a:t>5</a:t>
            </a:r>
            <a:r>
              <a:rPr lang="ko-KR" altLang="en-US" dirty="0"/>
              <a:t>의 배수가 아닌 정수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9" y="2991212"/>
            <a:ext cx="5473909" cy="36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4" y="2133349"/>
            <a:ext cx="5587611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04.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중첩된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반복문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 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7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for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5607324" cy="512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외부반복에서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까지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내부반복에서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에서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7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까지 반복하면서 각각의 </a:t>
            </a:r>
            <a:r>
              <a:rPr lang="ko-KR" altLang="en-US" sz="1200" dirty="0" err="1">
                <a:solidFill>
                  <a:srgbClr val="7030A0"/>
                </a:solidFill>
                <a:latin typeface="+mn-ea"/>
              </a:rPr>
              <a:t>변수값을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 출력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41860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무한반복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608" y="855790"/>
            <a:ext cx="2572566" cy="324362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nestedloop.c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983717"/>
            <a:ext cx="5607324" cy="7335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latin typeface="+mn-ea"/>
              </a:rPr>
              <a:t>반복문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내부에 </a:t>
            </a:r>
            <a:r>
              <a:rPr lang="ko-KR" altLang="en-US" sz="1200" dirty="0" err="1">
                <a:latin typeface="+mn-ea"/>
              </a:rPr>
              <a:t>반복문이</a:t>
            </a:r>
            <a:r>
              <a:rPr lang="ko-KR" altLang="en-US" sz="1200" dirty="0">
                <a:latin typeface="+mn-ea"/>
              </a:rPr>
              <a:t> 또 있는 </a:t>
            </a:r>
            <a:r>
              <a:rPr lang="ko-KR" altLang="en-US" sz="1200" dirty="0" smtClean="0">
                <a:latin typeface="+mn-ea"/>
              </a:rPr>
              <a:t>구문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외부 </a:t>
            </a:r>
            <a:r>
              <a:rPr lang="en-US" altLang="ko-KR" sz="1200" dirty="0">
                <a:latin typeface="+mn-ea"/>
              </a:rPr>
              <a:t>for </a:t>
            </a:r>
            <a:r>
              <a:rPr lang="ko-KR" altLang="en-US" sz="1200" dirty="0">
                <a:latin typeface="+mn-ea"/>
              </a:rPr>
              <a:t>문의 제어변수는 </a:t>
            </a:r>
            <a:r>
              <a:rPr lang="en-US" altLang="ko-KR" sz="1200" dirty="0">
                <a:latin typeface="+mn-ea"/>
              </a:rPr>
              <a:t>m</a:t>
            </a:r>
            <a:r>
              <a:rPr lang="ko-KR" altLang="en-US" sz="1200" dirty="0" smtClean="0">
                <a:latin typeface="+mn-ea"/>
              </a:rPr>
              <a:t>이며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내부 </a:t>
            </a:r>
            <a:r>
              <a:rPr lang="en-US" altLang="ko-KR" sz="1200" dirty="0">
                <a:latin typeface="+mn-ea"/>
              </a:rPr>
              <a:t>for</a:t>
            </a:r>
            <a:r>
              <a:rPr lang="ko-KR" altLang="en-US" sz="1200" dirty="0">
                <a:latin typeface="+mn-ea"/>
              </a:rPr>
              <a:t>문의 제어변수는 </a:t>
            </a:r>
            <a:r>
              <a:rPr lang="en-US" altLang="ko-KR" sz="1200" dirty="0" smtClean="0">
                <a:latin typeface="+mn-ea"/>
              </a:rPr>
              <a:t>n</a:t>
            </a:r>
            <a:endParaRPr lang="en-US" altLang="ko-KR" sz="1200" dirty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6" y="3738340"/>
            <a:ext cx="6148797" cy="25181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720" y="981816"/>
            <a:ext cx="2438454" cy="3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외부반복은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까지 제어변수 </a:t>
            </a:r>
            <a:r>
              <a:rPr lang="en-US" altLang="ko-KR" dirty="0" err="1"/>
              <a:t>i</a:t>
            </a:r>
            <a:r>
              <a:rPr lang="ko-KR" altLang="en-US" dirty="0" err="1"/>
              <a:t>로</a:t>
            </a:r>
            <a:r>
              <a:rPr lang="ko-KR" altLang="en-US" dirty="0"/>
              <a:t>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내부반복은 </a:t>
            </a:r>
            <a:r>
              <a:rPr lang="ko-KR" altLang="en-US" dirty="0"/>
              <a:t>제어변수 </a:t>
            </a:r>
            <a:r>
              <a:rPr lang="en-US" altLang="ko-KR" dirty="0"/>
              <a:t>j</a:t>
            </a:r>
            <a:r>
              <a:rPr lang="ko-KR" altLang="en-US" dirty="0" smtClean="0"/>
              <a:t>를 사용하여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 err="1"/>
              <a:t>i</a:t>
            </a:r>
            <a:r>
              <a:rPr lang="ko-KR" altLang="en-US" dirty="0"/>
              <a:t>까지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</a:t>
            </a:r>
            <a:r>
              <a:rPr lang="en-US" altLang="ko-KR" dirty="0"/>
              <a:t>sum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 err="1"/>
              <a:t>i</a:t>
            </a:r>
            <a:r>
              <a:rPr lang="ko-KR" altLang="en-US" dirty="0"/>
              <a:t>까지 합을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출력되는 </a:t>
            </a:r>
            <a:r>
              <a:rPr lang="ko-KR" altLang="en-US" dirty="0"/>
              <a:t>콘솔 한 행에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에서 </a:t>
            </a:r>
            <a:r>
              <a:rPr lang="en-US" altLang="ko-KR" dirty="0"/>
              <a:t>j</a:t>
            </a:r>
            <a:r>
              <a:rPr lang="ko-KR" altLang="en-US" dirty="0"/>
              <a:t>까지 합을 </a:t>
            </a:r>
            <a:r>
              <a:rPr lang="en-US" altLang="ko-KR" dirty="0"/>
              <a:t>1+2+…+j = sum</a:t>
            </a:r>
            <a:r>
              <a:rPr lang="ko-KR" altLang="en-US" dirty="0"/>
              <a:t>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조건연산자 </a:t>
            </a:r>
            <a:r>
              <a:rPr lang="en-US" altLang="ko-KR" dirty="0"/>
              <a:t>j == </a:t>
            </a:r>
            <a:r>
              <a:rPr lang="en-US" altLang="ko-KR" dirty="0" err="1"/>
              <a:t>i</a:t>
            </a:r>
            <a:r>
              <a:rPr lang="en-US" altLang="ko-KR" dirty="0"/>
              <a:t> ? </a:t>
            </a:r>
            <a:r>
              <a:rPr lang="en-US" altLang="ko-KR" dirty="0" err="1"/>
              <a:t>printf</a:t>
            </a:r>
            <a:r>
              <a:rPr lang="en-US" altLang="ko-KR" dirty="0"/>
              <a:t>(“ = ”)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printf</a:t>
            </a:r>
            <a:r>
              <a:rPr lang="en-US" altLang="ko-KR" dirty="0"/>
              <a:t>(“ + ”)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 err="1"/>
              <a:t>출력값이</a:t>
            </a:r>
            <a:r>
              <a:rPr lang="ko-KR" altLang="en-US" dirty="0"/>
              <a:t> 중간이며 </a:t>
            </a:r>
            <a:r>
              <a:rPr lang="en-US" altLang="ko-KR" dirty="0"/>
              <a:t>+</a:t>
            </a:r>
            <a:r>
              <a:rPr lang="ko-KR" altLang="en-US" dirty="0"/>
              <a:t>를 출력하고 마지막이면 </a:t>
            </a:r>
            <a:r>
              <a:rPr lang="en-US" altLang="ko-KR" dirty="0"/>
              <a:t>=</a:t>
            </a:r>
            <a:r>
              <a:rPr lang="ko-KR" altLang="en-US" dirty="0"/>
              <a:t>를 출력하고 내부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반복을 </a:t>
            </a:r>
            <a:r>
              <a:rPr lang="ko-KR" altLang="en-US" dirty="0"/>
              <a:t>종료한 후</a:t>
            </a:r>
            <a:r>
              <a:rPr lang="en-US" altLang="ko-KR" dirty="0"/>
              <a:t>, </a:t>
            </a:r>
            <a:r>
              <a:rPr lang="ko-KR" altLang="en-US" dirty="0"/>
              <a:t>바로 그 때까지의 합인 </a:t>
            </a:r>
            <a:r>
              <a:rPr lang="en-US" altLang="ko-KR" dirty="0"/>
              <a:t>sum</a:t>
            </a:r>
            <a:r>
              <a:rPr lang="ko-KR" altLang="en-US" dirty="0"/>
              <a:t>을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삼중 중첩반복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76" y="3385311"/>
            <a:ext cx="7005032" cy="24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9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do for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961404" cy="13542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양의 정수를 입력 받아 합을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출력하고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0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또는 음수를 입력할 때까지 계속 수행하는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프로그램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위와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같이 합의 출력은 그 과정이 모두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보이도록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센티널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값인 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0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또는 음수를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입력하면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프로그램이 종료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loop.c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25" y="1081206"/>
            <a:ext cx="4668969" cy="53834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53" y="3196737"/>
            <a:ext cx="2994383" cy="32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0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ko-KR" altLang="en-US" dirty="0"/>
              <a:t>문을 사용하여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단까지의 구구단을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LAB </a:t>
            </a:r>
            <a:r>
              <a:rPr lang="ko-KR" altLang="en-US" dirty="0"/>
              <a:t>구구단 출력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358086" y="1718569"/>
            <a:ext cx="6510528" cy="4368687"/>
            <a:chOff x="1231086" y="1845569"/>
            <a:chExt cx="6510528" cy="436868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86" y="4614826"/>
              <a:ext cx="6510528" cy="159943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086" y="1845569"/>
              <a:ext cx="6510528" cy="2896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7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7"/>
          <p:cNvSpPr txBox="1">
            <a:spLocks/>
          </p:cNvSpPr>
          <p:nvPr/>
        </p:nvSpPr>
        <p:spPr>
          <a:xfrm>
            <a:off x="2833021" y="3398947"/>
            <a:ext cx="3476480" cy="6340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solidFill>
                  <a:schemeClr val="bg1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Thank you</a:t>
            </a:r>
            <a:endParaRPr kumimoji="0" lang="ko-KR" altLang="en-US" sz="4400" b="1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7"/>
          <p:cNvSpPr txBox="1">
            <a:spLocks/>
          </p:cNvSpPr>
          <p:nvPr/>
        </p:nvSpPr>
        <p:spPr>
          <a:xfrm>
            <a:off x="2833375" y="2133349"/>
            <a:ext cx="6055444" cy="4862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01.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반복 개요와 </a:t>
            </a:r>
            <a:r>
              <a:rPr lang="en-US" altLang="ko-KR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while </a:t>
            </a:r>
            <a:r>
              <a:rPr lang="ko-KR" altLang="en-US" sz="3200" b="1" dirty="0" smtClean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문</a:t>
            </a:r>
            <a:endParaRPr lang="ko-KR" altLang="en-US" sz="3200" b="1" dirty="0" smtClean="0">
              <a:solidFill>
                <a:schemeClr val="bg1"/>
              </a:solidFill>
              <a:effectLst/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4" y="990788"/>
            <a:ext cx="8363365" cy="5458162"/>
          </a:xfrm>
        </p:spPr>
        <p:txBody>
          <a:bodyPr/>
          <a:lstStyle/>
          <a:p>
            <a:r>
              <a:rPr lang="ko-KR" altLang="en-US" dirty="0"/>
              <a:t>반복</a:t>
            </a:r>
            <a:r>
              <a:rPr lang="en-US" altLang="ko-KR" dirty="0"/>
              <a:t>(repetition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같거나 </a:t>
            </a:r>
            <a:r>
              <a:rPr lang="ko-KR" altLang="en-US" dirty="0"/>
              <a:t>비슷한 일을 여러 번 수행하는 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r>
              <a:rPr lang="ko-KR" altLang="en-US" dirty="0" smtClean="0"/>
              <a:t>순환</a:t>
            </a:r>
            <a:r>
              <a:rPr lang="en-US" altLang="ko-KR" dirty="0"/>
              <a:t>(loop, </a:t>
            </a:r>
            <a:r>
              <a:rPr lang="ko-KR" altLang="en-US" dirty="0"/>
              <a:t>루프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반복과 같은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롤러코스터의</a:t>
            </a:r>
            <a:r>
              <a:rPr lang="ko-KR" altLang="en-US" dirty="0" smtClean="0"/>
              <a:t> 원형 </a:t>
            </a:r>
            <a:r>
              <a:rPr lang="ko-KR" altLang="en-US" dirty="0"/>
              <a:t>궤도처럼 원래 고리 또는 순환이라는 의미가 루프</a:t>
            </a:r>
            <a:r>
              <a:rPr lang="en-US" altLang="ko-KR" dirty="0"/>
              <a:t>(loop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21" y="2896971"/>
            <a:ext cx="4413679" cy="33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875" y="990788"/>
            <a:ext cx="3739849" cy="545816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while</a:t>
            </a:r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while</a:t>
            </a:r>
            <a:r>
              <a:rPr lang="ko-KR" altLang="en-US" dirty="0"/>
              <a:t>은 단순한 숫자의 반복이 아니라 반복할 때마다 조건을 따지는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조건식이 반복몸체 </a:t>
            </a:r>
            <a:r>
              <a:rPr lang="ko-KR" altLang="en-US" dirty="0"/>
              <a:t>앞에 </a:t>
            </a:r>
            <a:r>
              <a:rPr lang="ko-KR" altLang="en-US" dirty="0" smtClean="0"/>
              <a:t>위치</a:t>
            </a:r>
            <a:endParaRPr lang="en-US" altLang="ko-KR" dirty="0"/>
          </a:p>
          <a:p>
            <a:r>
              <a:rPr lang="en-US" altLang="ko-KR" dirty="0" smtClean="0"/>
              <a:t>do while</a:t>
            </a:r>
          </a:p>
          <a:p>
            <a:pPr lvl="1"/>
            <a:r>
              <a:rPr lang="ko-KR" altLang="en-US" dirty="0"/>
              <a:t>조건식이 반복몸체 뒤에 위치하므로 처음에 조건을 검사할 수는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무조건 </a:t>
            </a:r>
            <a:r>
              <a:rPr lang="ko-KR" altLang="en-US" dirty="0"/>
              <a:t>한 번 실행 한 후 조건을 검사하고 이때 조건식이 참</a:t>
            </a:r>
            <a:r>
              <a:rPr lang="en-US" altLang="ko-KR" dirty="0"/>
              <a:t>(0</a:t>
            </a:r>
            <a:r>
              <a:rPr lang="ko-KR" altLang="en-US" dirty="0"/>
              <a:t>이 아니면</a:t>
            </a:r>
            <a:r>
              <a:rPr lang="en-US" altLang="ko-KR" dirty="0"/>
              <a:t>)</a:t>
            </a:r>
            <a:r>
              <a:rPr lang="ko-KR" altLang="en-US" dirty="0"/>
              <a:t>이면 반복을 더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 smtClean="0"/>
              <a:t>for</a:t>
            </a:r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는 숫자로 반복하는 횟수를 제어하는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명시적으로 </a:t>
            </a:r>
            <a:r>
              <a:rPr lang="ko-KR" altLang="en-US" dirty="0"/>
              <a:t>반복 횟수를 결정할 때 </a:t>
            </a:r>
            <a:r>
              <a:rPr lang="ko-KR" altLang="en-US" dirty="0" smtClean="0"/>
              <a:t>주로 사용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ko-KR" altLang="en-US" dirty="0"/>
              <a:t>종류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54" y="147034"/>
            <a:ext cx="3785425" cy="21808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31" y="2430214"/>
            <a:ext cx="3751042" cy="21619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154" y="4682331"/>
            <a:ext cx="3969477" cy="21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동일하거나 </a:t>
            </a:r>
            <a:r>
              <a:rPr lang="ko-KR" altLang="en-US" dirty="0" smtClean="0"/>
              <a:t>또는 </a:t>
            </a:r>
            <a:r>
              <a:rPr lang="ko-KR" altLang="en-US" dirty="0"/>
              <a:t>약간 다른 출력을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r>
              <a:rPr lang="ko-KR" altLang="en-US" dirty="0"/>
              <a:t>호출을 여러 번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r>
              <a:rPr lang="ko-KR" altLang="en-US" dirty="0" smtClean="0"/>
              <a:t>섭씨온도는 </a:t>
            </a:r>
            <a:r>
              <a:rPr lang="en-US" altLang="ko-KR" dirty="0"/>
              <a:t>12.46</a:t>
            </a:r>
            <a:r>
              <a:rPr lang="ko-KR" altLang="en-US" dirty="0"/>
              <a:t>도에서 </a:t>
            </a:r>
            <a:r>
              <a:rPr lang="en-US" altLang="ko-KR" dirty="0"/>
              <a:t>10</a:t>
            </a:r>
            <a:r>
              <a:rPr lang="ko-KR" altLang="en-US" dirty="0"/>
              <a:t>씩 </a:t>
            </a:r>
            <a:r>
              <a:rPr lang="en-US" altLang="ko-KR" dirty="0"/>
              <a:t>2</a:t>
            </a:r>
            <a:r>
              <a:rPr lang="ko-KR" altLang="en-US" dirty="0"/>
              <a:t>번 증가하면 각각의 화씨온도를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</a:t>
            </a:r>
            <a:r>
              <a:rPr lang="ko-KR" altLang="en-US" dirty="0"/>
              <a:t>소스도 </a:t>
            </a:r>
            <a:r>
              <a:rPr lang="ko-KR" altLang="en-US" dirty="0" smtClean="0"/>
              <a:t>뭔가 반복을 </a:t>
            </a:r>
            <a:r>
              <a:rPr lang="ko-KR" altLang="en-US" dirty="0"/>
              <a:t>지원하는 간편한 구문이 있으면 훨씬 손쉽게 </a:t>
            </a:r>
            <a:r>
              <a:rPr lang="ko-KR" altLang="en-US" dirty="0" smtClean="0"/>
              <a:t>해결</a:t>
            </a:r>
            <a:endParaRPr lang="en-US" altLang="ko-KR" dirty="0" smtClean="0"/>
          </a:p>
          <a:p>
            <a:r>
              <a:rPr lang="ko-KR" altLang="en-US" dirty="0" smtClean="0"/>
              <a:t>정수의 각 비트 값 출력</a:t>
            </a:r>
            <a:endParaRPr lang="en-US" altLang="ko-KR" dirty="0" smtClean="0"/>
          </a:p>
          <a:p>
            <a:pPr lvl="1"/>
            <a:r>
              <a:rPr lang="ko-KR" altLang="en-US" dirty="0"/>
              <a:t>비트 </a:t>
            </a:r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 smtClean="0"/>
              <a:t>((</a:t>
            </a:r>
            <a:r>
              <a:rPr lang="ko-KR" altLang="en-US" dirty="0"/>
              <a:t>정수 </a:t>
            </a:r>
            <a:r>
              <a:rPr lang="en-US" altLang="ko-KR" dirty="0"/>
              <a:t>&gt;&gt; n-1) &amp; 1 )</a:t>
            </a:r>
            <a:r>
              <a:rPr lang="ko-KR" altLang="en-US" dirty="0"/>
              <a:t>의 </a:t>
            </a:r>
            <a:r>
              <a:rPr lang="ko-KR" altLang="en-US" dirty="0" smtClean="0"/>
              <a:t>결과값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정수의 오른쪽 </a:t>
            </a:r>
            <a:r>
              <a:rPr lang="en-US" altLang="ko-KR" dirty="0"/>
              <a:t>n </a:t>
            </a:r>
            <a:r>
              <a:rPr lang="ko-KR" altLang="en-US" dirty="0"/>
              <a:t>번째 </a:t>
            </a:r>
            <a:r>
              <a:rPr lang="ko-KR" altLang="en-US" dirty="0" err="1"/>
              <a:t>비트값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 구문의 필요성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44" y="3179100"/>
            <a:ext cx="5198756" cy="17420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7" y="3738551"/>
            <a:ext cx="2627959" cy="11825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48" y="5354690"/>
            <a:ext cx="4108852" cy="10873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7" y="6012279"/>
            <a:ext cx="3511435" cy="4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9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문장 </a:t>
            </a:r>
            <a:r>
              <a:rPr lang="en-US" altLang="ko-KR" dirty="0"/>
              <a:t>while (</a:t>
            </a:r>
            <a:r>
              <a:rPr lang="en-US" altLang="ko-KR" dirty="0" err="1"/>
              <a:t>cond</a:t>
            </a:r>
            <a:r>
              <a:rPr lang="en-US" altLang="ko-KR" dirty="0"/>
              <a:t>) </a:t>
            </a:r>
            <a:r>
              <a:rPr lang="en-US" altLang="ko-KR" dirty="0" err="1"/>
              <a:t>stmt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err="1" smtClean="0"/>
              <a:t>cond</a:t>
            </a:r>
            <a:r>
              <a:rPr lang="ko-KR" altLang="en-US" dirty="0"/>
              <a:t>를 평가하여 </a:t>
            </a:r>
            <a:r>
              <a:rPr lang="en-US" altLang="ko-KR" dirty="0"/>
              <a:t>0</a:t>
            </a:r>
            <a:r>
              <a:rPr lang="ko-KR" altLang="en-US" dirty="0"/>
              <a:t>이 아니면</a:t>
            </a:r>
            <a:r>
              <a:rPr lang="en-US" altLang="ko-KR" dirty="0"/>
              <a:t>(</a:t>
            </a:r>
            <a:r>
              <a:rPr lang="ko-KR" altLang="en-US" dirty="0"/>
              <a:t>참</a:t>
            </a:r>
            <a:r>
              <a:rPr lang="en-US" altLang="ko-KR" dirty="0"/>
              <a:t>) </a:t>
            </a:r>
            <a:r>
              <a:rPr lang="ko-KR" altLang="en-US" dirty="0"/>
              <a:t>반복몸체인 </a:t>
            </a:r>
            <a:r>
              <a:rPr lang="en-US" altLang="ko-KR" dirty="0"/>
              <a:t>stmt1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</a:t>
            </a:r>
            <a:r>
              <a:rPr lang="ko-KR" altLang="en-US" dirty="0"/>
              <a:t>반복조건 </a:t>
            </a:r>
            <a:r>
              <a:rPr lang="en-US" altLang="ko-KR" dirty="0" err="1"/>
              <a:t>cond</a:t>
            </a:r>
            <a:r>
              <a:rPr lang="ko-KR" altLang="en-US" dirty="0"/>
              <a:t>를 </a:t>
            </a:r>
            <a:r>
              <a:rPr lang="ko-KR" altLang="en-US" dirty="0" smtClean="0"/>
              <a:t>평가하여 </a:t>
            </a:r>
            <a:r>
              <a:rPr lang="en-US" altLang="ko-KR" dirty="0"/>
              <a:t>while </a:t>
            </a:r>
            <a:r>
              <a:rPr lang="ko-KR" altLang="en-US" dirty="0"/>
              <a:t>문 종료 시까지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반복은 </a:t>
            </a:r>
            <a:r>
              <a:rPr lang="en-US" altLang="ko-KR" dirty="0" err="1"/>
              <a:t>cond</a:t>
            </a:r>
            <a:r>
              <a:rPr lang="ko-KR" altLang="en-US" dirty="0"/>
              <a:t>가 </a:t>
            </a:r>
            <a:r>
              <a:rPr lang="en-US" altLang="ko-KR" dirty="0"/>
              <a:t>0(</a:t>
            </a:r>
            <a:r>
              <a:rPr lang="ko-KR" altLang="en-US" dirty="0"/>
              <a:t>거짓</a:t>
            </a:r>
            <a:r>
              <a:rPr lang="en-US" altLang="ko-KR" dirty="0"/>
              <a:t>)</a:t>
            </a:r>
            <a:r>
              <a:rPr lang="ko-KR" altLang="en-US" dirty="0"/>
              <a:t>이 될 때 </a:t>
            </a:r>
            <a:r>
              <a:rPr lang="ko-KR" altLang="en-US" dirty="0" smtClean="0"/>
              <a:t>계속</a:t>
            </a:r>
            <a:endParaRPr lang="en-US" altLang="ko-KR" dirty="0"/>
          </a:p>
          <a:p>
            <a:pPr lvl="1"/>
            <a:r>
              <a:rPr lang="ko-KR" altLang="en-US" dirty="0" smtClean="0"/>
              <a:t>반복이 </a:t>
            </a:r>
            <a:r>
              <a:rPr lang="ko-KR" altLang="en-US" dirty="0"/>
              <a:t>실행되는 </a:t>
            </a:r>
            <a:r>
              <a:rPr lang="en-US" altLang="ko-KR" dirty="0" err="1"/>
              <a:t>stmt</a:t>
            </a:r>
            <a:r>
              <a:rPr lang="ko-KR" altLang="en-US" dirty="0"/>
              <a:t>를 반복몸체</a:t>
            </a:r>
            <a:r>
              <a:rPr lang="en-US" altLang="ko-KR" dirty="0"/>
              <a:t>(repetition body)</a:t>
            </a:r>
            <a:r>
              <a:rPr lang="ko-KR" altLang="en-US" dirty="0"/>
              <a:t>라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필요하면 </a:t>
            </a:r>
            <a:r>
              <a:rPr lang="ko-KR" altLang="en-US" dirty="0"/>
              <a:t>블록으로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1"/>
            <a:r>
              <a:rPr lang="en-US" altLang="ko-KR" dirty="0" smtClean="0"/>
              <a:t>while </a:t>
            </a:r>
            <a:r>
              <a:rPr lang="ko-KR" altLang="en-US" dirty="0"/>
              <a:t>문은 </a:t>
            </a:r>
            <a:r>
              <a:rPr lang="en-US" altLang="ko-KR" dirty="0"/>
              <a:t>for</a:t>
            </a:r>
            <a:r>
              <a:rPr lang="ko-KR" altLang="en-US" dirty="0"/>
              <a:t>나 </a:t>
            </a:r>
            <a:r>
              <a:rPr lang="en-US" altLang="ko-KR" dirty="0"/>
              <a:t>do while </a:t>
            </a:r>
            <a:r>
              <a:rPr lang="ko-KR" altLang="en-US" dirty="0" err="1"/>
              <a:t>반복문보다</a:t>
            </a:r>
            <a:r>
              <a:rPr lang="ko-KR" altLang="en-US" dirty="0"/>
              <a:t> </a:t>
            </a:r>
            <a:r>
              <a:rPr lang="ko-KR" altLang="en-US" dirty="0" smtClean="0"/>
              <a:t>간단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 구조와 제어흐름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86" y="3368414"/>
            <a:ext cx="5164428" cy="30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반복</a:t>
            </a:r>
            <a:r>
              <a:rPr lang="en-US" altLang="ko-KR" dirty="0" smtClean="0"/>
              <a:t> while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7716" y="1678106"/>
            <a:ext cx="34169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ct val="30000"/>
              </a:spcBef>
              <a:spcAft>
                <a:spcPct val="200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동일한 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printf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()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출력이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번 반복되는 작업을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while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문으로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구현</a:t>
            </a:r>
            <a:endParaRPr lang="en-US" altLang="ko-KR" sz="1200" dirty="0" smtClean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05795" y="2235728"/>
            <a:ext cx="2145667" cy="797160"/>
            <a:chOff x="5169020" y="1700804"/>
            <a:chExt cx="1863681" cy="921598"/>
          </a:xfrm>
        </p:grpSpPr>
        <p:pic>
          <p:nvPicPr>
            <p:cNvPr id="24" name="Picture 5" descr="H:\____★입찰제안서★___\ _★신규입찰제안서\★세종스마트스쿨 3차\2_디자인작업소스\_표지 디자인\발표자료\_내용디자인\이미지\이미지들\t_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0" y="1700804"/>
              <a:ext cx="1863681" cy="92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5566669" y="1976941"/>
              <a:ext cx="1097351" cy="24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176338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1763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ko-KR" altLang="en-US" sz="1400" dirty="0" smtClean="0">
                  <a:solidFill>
                    <a:schemeClr val="bg1"/>
                  </a:solidFill>
                  <a:latin typeface="+mj-ea"/>
                  <a:ea typeface="+mj-ea"/>
                </a:rPr>
                <a:t>제어변수</a:t>
              </a:r>
              <a:endParaRPr kumimoji="0"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616" y="855789"/>
            <a:ext cx="4862558" cy="4856318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854" y="981816"/>
            <a:ext cx="2736304" cy="7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822471" y="1197259"/>
            <a:ext cx="16289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1763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763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예제 </a:t>
            </a:r>
            <a:r>
              <a:rPr kumimoji="0"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whilebasic.c</a:t>
            </a:r>
            <a:endParaRPr kumimoji="0"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7716" y="2800837"/>
            <a:ext cx="3670900" cy="14414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>
                <a:latin typeface="+mn-ea"/>
              </a:rPr>
              <a:t>반복횟수를 제어하는 변수를 </a:t>
            </a:r>
            <a:r>
              <a:rPr lang="ko-KR" altLang="en-US" sz="1200" dirty="0" smtClean="0">
                <a:latin typeface="+mn-ea"/>
              </a:rPr>
              <a:t>제어변수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latin typeface="+mn-ea"/>
              </a:rPr>
              <a:t>조건식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smtClean="0">
                <a:latin typeface="+mn-ea"/>
              </a:rPr>
              <a:t>count &lt;= 3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으로 </a:t>
            </a:r>
            <a:r>
              <a:rPr lang="en-US" altLang="ko-KR" sz="1200" dirty="0">
                <a:latin typeface="+mn-ea"/>
              </a:rPr>
              <a:t>while</a:t>
            </a:r>
            <a:r>
              <a:rPr lang="ko-KR" altLang="en-US" sz="1200" dirty="0">
                <a:latin typeface="+mn-ea"/>
              </a:rPr>
              <a:t>의 조건을 </a:t>
            </a:r>
            <a:r>
              <a:rPr lang="ko-KR" altLang="en-US" sz="1200" dirty="0" smtClean="0">
                <a:latin typeface="+mn-ea"/>
              </a:rPr>
              <a:t>구성</a:t>
            </a:r>
            <a:endParaRPr lang="en-US" altLang="ko-KR" sz="1200" dirty="0" smtClean="0"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smtClean="0">
                <a:latin typeface="+mn-ea"/>
              </a:rPr>
              <a:t>반복몸체</a:t>
            </a:r>
            <a:endParaRPr lang="en-US" altLang="ko-KR" sz="1200" dirty="0" smtClean="0">
              <a:latin typeface="+mn-ea"/>
            </a:endParaRP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ko-KR" altLang="en-US" sz="1200" dirty="0" err="1" smtClean="0">
                <a:solidFill>
                  <a:srgbClr val="7030A0"/>
                </a:solidFill>
                <a:latin typeface="+mn-ea"/>
              </a:rPr>
              <a:t>출력문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+mn-ea"/>
              </a:rPr>
              <a:t>printf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(“C 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언어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재미있네요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!\n</a:t>
            </a: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”);</a:t>
            </a:r>
          </a:p>
          <a:p>
            <a:pPr marL="546100" lvl="1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r>
              <a:rPr lang="en-US" altLang="ko-KR" sz="1200" dirty="0" smtClean="0">
                <a:solidFill>
                  <a:srgbClr val="7030A0"/>
                </a:solidFill>
                <a:latin typeface="+mn-ea"/>
              </a:rPr>
              <a:t>count</a:t>
            </a:r>
            <a:r>
              <a:rPr lang="en-US" altLang="ko-KR" sz="1200" dirty="0">
                <a:solidFill>
                  <a:srgbClr val="7030A0"/>
                </a:solidFill>
                <a:latin typeface="+mn-ea"/>
              </a:rPr>
              <a:t>++;</a:t>
            </a:r>
            <a:r>
              <a:rPr lang="ko-KR" altLang="en-US" sz="1200" dirty="0">
                <a:solidFill>
                  <a:srgbClr val="7030A0"/>
                </a:solidFill>
                <a:latin typeface="+mn-ea"/>
              </a:rPr>
              <a:t>를 </a:t>
            </a:r>
            <a:r>
              <a:rPr lang="ko-KR" altLang="en-US" sz="1200" dirty="0" smtClean="0">
                <a:solidFill>
                  <a:srgbClr val="7030A0"/>
                </a:solidFill>
                <a:latin typeface="+mn-ea"/>
              </a:rPr>
              <a:t>삽입</a:t>
            </a:r>
            <a:endParaRPr lang="en-US" altLang="ko-KR" sz="1200" dirty="0" smtClean="0">
              <a:solidFill>
                <a:srgbClr val="7030A0"/>
              </a:solidFill>
              <a:latin typeface="+mn-ea"/>
            </a:endParaRPr>
          </a:p>
          <a:p>
            <a:pPr marL="88900" indent="-88900" fontAlgn="ctr" latinLnBrk="0">
              <a:spcBef>
                <a:spcPts val="200"/>
              </a:spcBef>
              <a:spcAft>
                <a:spcPts val="200"/>
              </a:spcAft>
              <a:buClr>
                <a:srgbClr val="EEECE1"/>
              </a:buClr>
              <a:buSzPct val="50000"/>
              <a:buFont typeface="Wingdings" pitchFamily="2" charset="2"/>
              <a:buBlip>
                <a:blip r:embed="rId3"/>
              </a:buBlip>
            </a:pPr>
            <a:endParaRPr lang="en-US" altLang="ko-KR" sz="1100" dirty="0" smtClean="0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360096" y="1033589"/>
            <a:ext cx="4683732" cy="4579810"/>
            <a:chOff x="4360096" y="906589"/>
            <a:chExt cx="4683732" cy="45798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096" y="4662758"/>
              <a:ext cx="4683732" cy="8236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395" y="906589"/>
              <a:ext cx="4681433" cy="375616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5" y="4381072"/>
            <a:ext cx="3766225" cy="13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12054</TotalTime>
  <Words>1452</Words>
  <Application>Microsoft Office PowerPoint</Application>
  <PresentationFormat>화면 슬라이드 쇼(4:3)</PresentationFormat>
  <Paragraphs>264</Paragraphs>
  <Slides>36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Adobe Fan Heiti Std B</vt:lpstr>
      <vt:lpstr>나눔고딕</vt:lpstr>
      <vt:lpstr>맑은 고딕</vt:lpstr>
      <vt:lpstr>Arial</vt:lpstr>
      <vt:lpstr>Tahoma</vt:lpstr>
      <vt:lpstr>Wingdings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admin</cp:lastModifiedBy>
  <cp:revision>472</cp:revision>
  <cp:lastPrinted>2016-01-06T02:11:22Z</cp:lastPrinted>
  <dcterms:created xsi:type="dcterms:W3CDTF">2013-05-23T04:26:30Z</dcterms:created>
  <dcterms:modified xsi:type="dcterms:W3CDTF">2016-02-03T09:43:41Z</dcterms:modified>
</cp:coreProperties>
</file>